
<file path=[Content_Types].xml><?xml version="1.0" encoding="utf-8"?>
<Types xmlns="http://schemas.openxmlformats.org/package/2006/content-types">
  <Default Extension="png" ContentType="image/png"/>
  <Default Extension="emf" ContentType="image/x-emf"/>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Override PartName="/ppt/changesInfos/changesInfo1.xml" ContentType="application/vnd.ms-powerpoint.changesinfo+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858" r:id="rId4"/>
  </p:sldMasterIdLst>
  <p:notesMasterIdLst>
    <p:notesMasterId r:id="rId30"/>
  </p:notesMasterIdLst>
  <p:handoutMasterIdLst>
    <p:handoutMasterId r:id="rId31"/>
  </p:handoutMasterIdLst>
  <p:sldIdLst>
    <p:sldId id="256" r:id="rId5"/>
    <p:sldId id="276" r:id="rId6"/>
    <p:sldId id="277" r:id="rId7"/>
    <p:sldId id="278" r:id="rId8"/>
    <p:sldId id="279" r:id="rId9"/>
    <p:sldId id="291" r:id="rId10"/>
    <p:sldId id="285" r:id="rId11"/>
    <p:sldId id="284" r:id="rId12"/>
    <p:sldId id="280" r:id="rId13"/>
    <p:sldId id="292" r:id="rId14"/>
    <p:sldId id="290" r:id="rId15"/>
    <p:sldId id="293" r:id="rId16"/>
    <p:sldId id="294" r:id="rId17"/>
    <p:sldId id="295" r:id="rId18"/>
    <p:sldId id="296" r:id="rId19"/>
    <p:sldId id="297" r:id="rId20"/>
    <p:sldId id="298" r:id="rId21"/>
    <p:sldId id="299" r:id="rId22"/>
    <p:sldId id="281" r:id="rId23"/>
    <p:sldId id="283" r:id="rId24"/>
    <p:sldId id="282" r:id="rId25"/>
    <p:sldId id="286" r:id="rId26"/>
    <p:sldId id="287" r:id="rId27"/>
    <p:sldId id="289" r:id="rId28"/>
    <p:sldId id="264" r:id="rId29"/>
  </p:sldIdLst>
  <p:sldSz cx="12192000" cy="6858000"/>
  <p:notesSz cx="6858000" cy="9144000"/>
  <p:custShowLst>
    <p:custShow name="谱峭度" id="0">
      <p:sldLst/>
    </p:custShow>
    <p:custShow name="antoni" id="1">
      <p:sldLst/>
    </p:custShow>
    <p:custShow name="王雷" id="2">
      <p:sldLst/>
    </p:custShow>
    <p:custShow name="神经网络例子" id="3">
      <p:sldLst/>
    </p:custShow>
  </p:custShowLst>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521415D9-36F7-43E2-AB2F-B90AF26B5E84}">
      <p14:sectionLst xmlns:p14="http://schemas.microsoft.com/office/powerpoint/2010/main">
        <p14:section name="默认节" id="{7A80E94B-0F23-4BF7-914B-A66F3DB5E8B7}">
          <p14:sldIdLst>
            <p14:sldId id="256"/>
            <p14:sldId id="276"/>
            <p14:sldId id="277"/>
            <p14:sldId id="278"/>
            <p14:sldId id="279"/>
            <p14:sldId id="291"/>
            <p14:sldId id="285"/>
            <p14:sldId id="284"/>
            <p14:sldId id="280"/>
            <p14:sldId id="292"/>
            <p14:sldId id="290"/>
            <p14:sldId id="293"/>
            <p14:sldId id="294"/>
            <p14:sldId id="295"/>
            <p14:sldId id="296"/>
            <p14:sldId id="297"/>
            <p14:sldId id="298"/>
            <p14:sldId id="299"/>
          </p14:sldIdLst>
        </p14:section>
        <p14:section name="以下是会议的版本，除了TII中的傅里叶算子，还引入了sinc算子和希尔伯特变换" id="{81199D14-600C-436D-B264-B42AAF137EBD}">
          <p14:sldIdLst>
            <p14:sldId id="281"/>
            <p14:sldId id="283"/>
            <p14:sldId id="282"/>
            <p14:sldId id="286"/>
            <p14:sldId id="287"/>
            <p14:sldId id="289"/>
            <p14:sldId id="264"/>
          </p14:sldIdLst>
        </p14:section>
      </p14:sectionLst>
    </p:ex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LiQi" initials="L" lastIdx="18" clrIdx="0">
    <p:extLst>
      <p:ext uri="{19B8F6BF-5375-455C-9EA6-DF929625EA0E}">
        <p15:presenceInfo xmlns:p15="http://schemas.microsoft.com/office/powerpoint/2012/main" userId="LiQi" providerId="Non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clrMru>
    <a:srgbClr val="5C307D"/>
    <a:srgbClr val="FEFDFF"/>
    <a:srgbClr val="E6E6E6"/>
    <a:srgbClr val="7030A0"/>
    <a:srgbClr val="E1DFE2"/>
    <a:srgbClr val="770E77"/>
    <a:srgbClr val="A8237F"/>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中度样式 2 - 强调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0A15C55-8517-42AA-B614-E9B94910E393}" styleName="中度样式 2 - 强调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6E25E649-3F16-4E02-A733-19D2CDBF48F0}" styleName="中度样式 3 - 强调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B301B821-A1FF-4177-AEE7-76D212191A09}" styleName="中度样式 1 - 强调 1">
    <a:wholeTbl>
      <a:tcTxStyle>
        <a:fontRef idx="minor">
          <a:scrgbClr r="0" g="0" b="0"/>
        </a:fontRef>
        <a:schemeClr val="dk1"/>
      </a:tcTxStyle>
      <a:tcStyle>
        <a:tcBdr>
          <a:left>
            <a:ln w="12700" cmpd="sng">
              <a:solidFill>
                <a:schemeClr val="accent1"/>
              </a:solidFill>
            </a:ln>
          </a:left>
          <a:right>
            <a:ln w="12700" cmpd="sng">
              <a:solidFill>
                <a:schemeClr val="accent1"/>
              </a:solidFill>
            </a:ln>
          </a:right>
          <a:top>
            <a:ln w="12700" cmpd="sng">
              <a:solidFill>
                <a:schemeClr val="accent1"/>
              </a:solidFill>
            </a:ln>
          </a:top>
          <a:bottom>
            <a:ln w="12700" cmpd="sng">
              <a:solidFill>
                <a:schemeClr val="accent1"/>
              </a:solidFill>
            </a:ln>
          </a:bottom>
          <a:insideH>
            <a:ln w="12700" cmpd="sng">
              <a:solidFill>
                <a:schemeClr val="accent1"/>
              </a:solidFill>
            </a:ln>
          </a:insideH>
          <a:insideV>
            <a:ln>
              <a:noFill/>
            </a:ln>
          </a:insideV>
        </a:tcBdr>
        <a:fill>
          <a:solidFill>
            <a:schemeClr val="lt1"/>
          </a:solidFill>
        </a:fill>
      </a:tcStyle>
    </a:wholeTbl>
    <a:band1H>
      <a:tcStyle>
        <a:tcBdr/>
        <a:fill>
          <a:solidFill>
            <a:schemeClr val="accent1">
              <a:tint val="20000"/>
            </a:schemeClr>
          </a:solidFill>
        </a:fill>
      </a:tcStyle>
    </a:band1H>
    <a:band1V>
      <a:tcStyle>
        <a:tcBdr/>
        <a:fill>
          <a:solidFill>
            <a:schemeClr val="accent1">
              <a:tint val="20000"/>
            </a:schemeClr>
          </a:solidFill>
        </a:fill>
      </a:tcStyle>
    </a:band1V>
    <a:lastCol>
      <a:tcTxStyle b="on"/>
      <a:tcStyle>
        <a:tcBdr/>
      </a:tcStyle>
    </a:lastCol>
    <a:firstCol>
      <a:tcTxStyle b="on"/>
      <a:tcStyle>
        <a:tcBdr/>
      </a:tcStyle>
    </a:firstCol>
    <a:lastRow>
      <a:tcTxStyle b="on"/>
      <a:tcStyle>
        <a:tcBdr>
          <a:top>
            <a:ln w="50800" cmpd="dbl">
              <a:solidFill>
                <a:schemeClr val="accent1"/>
              </a:solidFill>
            </a:ln>
          </a:top>
        </a:tcBdr>
        <a:fill>
          <a:solidFill>
            <a:schemeClr val="lt1"/>
          </a:solidFill>
        </a:fill>
      </a:tcStyle>
    </a:lastRow>
    <a:firstRow>
      <a:tcTxStyle b="on">
        <a:fontRef idx="minor">
          <a:scrgbClr r="0" g="0" b="0"/>
        </a:fontRef>
        <a:schemeClr val="lt1"/>
      </a:tcTxStyle>
      <a:tcStyle>
        <a:tcBdr/>
        <a:fill>
          <a:solidFill>
            <a:schemeClr val="accent1"/>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5326" autoAdjust="0"/>
    <p:restoredTop sz="77750" autoAdjust="0"/>
  </p:normalViewPr>
  <p:slideViewPr>
    <p:cSldViewPr snapToGrid="0" snapToObjects="1">
      <p:cViewPr varScale="1">
        <p:scale>
          <a:sx n="58" d="100"/>
          <a:sy n="58" d="100"/>
        </p:scale>
        <p:origin x="72" y="348"/>
      </p:cViewPr>
      <p:guideLst/>
    </p:cSldViewPr>
  </p:slideViewPr>
  <p:outlineViewPr>
    <p:cViewPr>
      <p:scale>
        <a:sx n="33" d="100"/>
        <a:sy n="33" d="100"/>
      </p:scale>
      <p:origin x="0" y="-11400"/>
    </p:cViewPr>
  </p:outlineViewPr>
  <p:notesTextViewPr>
    <p:cViewPr>
      <p:scale>
        <a:sx n="1" d="1"/>
        <a:sy n="1" d="1"/>
      </p:scale>
      <p:origin x="0" y="0"/>
    </p:cViewPr>
  </p:notesTextViewPr>
  <p:sorterViewPr>
    <p:cViewPr>
      <p:scale>
        <a:sx n="66" d="100"/>
        <a:sy n="66" d="100"/>
      </p:scale>
      <p:origin x="0" y="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21" Type="http://schemas.openxmlformats.org/officeDocument/2006/relationships/slide" Target="slides/slide17.xml"/><Relationship Id="rId34" Type="http://schemas.openxmlformats.org/officeDocument/2006/relationships/viewProps" Target="viewProps.xml"/><Relationship Id="rId7" Type="http://schemas.openxmlformats.org/officeDocument/2006/relationships/slide" Target="slides/slide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presProps" Target="presProps.xml"/><Relationship Id="rId2" Type="http://schemas.openxmlformats.org/officeDocument/2006/relationships/customXml" Target="../customXml/item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1" Type="http://schemas.openxmlformats.org/officeDocument/2006/relationships/customXml" Target="../customXml/item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commentAuthors" Target="commentAuthors.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tableStyles" Target="tableStyle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handoutMaster" Target="handoutMasters/handoutMaster1.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notesMaster" Target="notesMasters/notesMaster1.xml"/><Relationship Id="rId35" Type="http://schemas.openxmlformats.org/officeDocument/2006/relationships/theme" Target="theme/theme1.xml"/><Relationship Id="rId56" Type="http://schemas.microsoft.com/office/2016/11/relationships/changesInfo" Target="changesInfos/changesInfo1.xml"/><Relationship Id="rId8" Type="http://schemas.openxmlformats.org/officeDocument/2006/relationships/slide" Target="slides/slide4.xml"/><Relationship Id="rId3" Type="http://schemas.openxmlformats.org/officeDocument/2006/relationships/customXml" Target="../customXml/item3.xml"/></Relationships>
</file>

<file path=ppt/changesInfos/changesInfo1.xml><?xml version="1.0" encoding="utf-8"?>
<pc:chgInfo xmlns:a="http://schemas.openxmlformats.org/drawingml/2006/main" xmlns:r="http://schemas.openxmlformats.org/officeDocument/2006/relationships" xmlns:ac="http://schemas.microsoft.com/office/drawing/2013/main/command" xmlns:pc="http://schemas.microsoft.com/office/powerpoint/2013/main/command">
  <pc:docChgLst>
    <pc:chgData name="LiQi" userId="8e86e53a-35da-41d1-aedb-fc84f274b76d" providerId="ADAL" clId="{9DC779D7-97A4-42DD-9E22-DEBA3608328F}"/>
    <pc:docChg chg="modSld">
      <pc:chgData name="LiQi" userId="8e86e53a-35da-41d1-aedb-fc84f274b76d" providerId="ADAL" clId="{9DC779D7-97A4-42DD-9E22-DEBA3608328F}" dt="2023-01-31T13:37:32.306" v="0" actId="20577"/>
      <pc:docMkLst>
        <pc:docMk/>
      </pc:docMkLst>
      <pc:sldChg chg="modNotesTx">
        <pc:chgData name="LiQi" userId="8e86e53a-35da-41d1-aedb-fc84f274b76d" providerId="ADAL" clId="{9DC779D7-97A4-42DD-9E22-DEBA3608328F}" dt="2023-01-31T13:37:32.306" v="0" actId="20577"/>
        <pc:sldMkLst>
          <pc:docMk/>
          <pc:sldMk cId="1722271748" sldId="256"/>
        </pc:sldMkLst>
      </pc:sldChg>
    </pc:docChg>
  </pc:docChgLst>
</pc:chgInfo>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a:extLst>
              <a:ext uri="{FF2B5EF4-FFF2-40B4-BE49-F238E27FC236}">
                <a16:creationId xmlns:a16="http://schemas.microsoft.com/office/drawing/2014/main" id="{211D119F-A857-4AA5-8A64-DD666A9FDAF6}"/>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a:extLst>
              <a:ext uri="{FF2B5EF4-FFF2-40B4-BE49-F238E27FC236}">
                <a16:creationId xmlns:a16="http://schemas.microsoft.com/office/drawing/2014/main" id="{2726DA58-B6BF-4513-9A71-B6CE2011E1DE}"/>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D70FF0CF-A469-4CFD-9134-4FD9C814FFCB}" type="datetimeFigureOut">
              <a:rPr lang="zh-CN" altLang="en-US" smtClean="0"/>
              <a:t>2024/3/27</a:t>
            </a:fld>
            <a:endParaRPr lang="zh-CN" altLang="en-US"/>
          </a:p>
        </p:txBody>
      </p:sp>
      <p:sp>
        <p:nvSpPr>
          <p:cNvPr id="4" name="页脚占位符 3">
            <a:extLst>
              <a:ext uri="{FF2B5EF4-FFF2-40B4-BE49-F238E27FC236}">
                <a16:creationId xmlns:a16="http://schemas.microsoft.com/office/drawing/2014/main" id="{AB2BDF26-048D-47A9-B00A-BEB8B403F91C}"/>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5" name="灯片编号占位符 4">
            <a:extLst>
              <a:ext uri="{FF2B5EF4-FFF2-40B4-BE49-F238E27FC236}">
                <a16:creationId xmlns:a16="http://schemas.microsoft.com/office/drawing/2014/main" id="{C94FECEC-310D-4227-851C-DF8288C0E9C1}"/>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70A3EED7-E52A-40CE-BDA1-562E27D7070E}" type="slidenum">
              <a:rPr lang="zh-CN" altLang="en-US" smtClean="0"/>
              <a:t>‹#›</a:t>
            </a:fld>
            <a:endParaRPr lang="zh-CN" altLang="en-US"/>
          </a:p>
        </p:txBody>
      </p:sp>
    </p:spTree>
    <p:extLst>
      <p:ext uri="{BB962C8B-B14F-4D97-AF65-F5344CB8AC3E}">
        <p14:creationId xmlns:p14="http://schemas.microsoft.com/office/powerpoint/2010/main" val="3275003343"/>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页眉占位符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zh-CN" altLang="en-US"/>
          </a:p>
        </p:txBody>
      </p:sp>
      <p:sp>
        <p:nvSpPr>
          <p:cNvPr id="3" name="日期占位符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85F7DD2-645D-4D6D-9D2B-BF0E808A3E86}" type="datetimeFigureOut">
              <a:rPr lang="zh-CN" altLang="en-US" smtClean="0"/>
              <a:t>2024/3/27</a:t>
            </a:fld>
            <a:endParaRPr lang="zh-CN" altLang="en-US"/>
          </a:p>
        </p:txBody>
      </p:sp>
      <p:sp>
        <p:nvSpPr>
          <p:cNvPr id="4" name="幻灯片图像占位符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zh-CN" altLang="en-US"/>
          </a:p>
        </p:txBody>
      </p:sp>
      <p:sp>
        <p:nvSpPr>
          <p:cNvPr id="5" name="备注占位符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p>
        </p:txBody>
      </p:sp>
      <p:sp>
        <p:nvSpPr>
          <p:cNvPr id="6" name="页脚占位符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zh-CN" altLang="en-US"/>
          </a:p>
        </p:txBody>
      </p:sp>
      <p:sp>
        <p:nvSpPr>
          <p:cNvPr id="7" name="灯片编号占位符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938CA639-97D0-45AF-8092-A193A4D89F6C}" type="slidenum">
              <a:rPr lang="zh-CN" altLang="en-US" smtClean="0"/>
              <a:t>‹#›</a:t>
            </a:fld>
            <a:endParaRPr lang="zh-CN" altLang="en-US"/>
          </a:p>
        </p:txBody>
      </p:sp>
    </p:spTree>
    <p:extLst>
      <p:ext uri="{BB962C8B-B14F-4D97-AF65-F5344CB8AC3E}">
        <p14:creationId xmlns:p14="http://schemas.microsoft.com/office/powerpoint/2010/main" val="387728379"/>
      </p:ext>
    </p:extLst>
  </p:cSld>
  <p:clrMap bg1="lt1" tx1="dk1" bg2="lt2" tx2="dk2" accent1="accent1" accent2="accent2" accent3="accent3" accent4="accent4" accent5="accent5" accent6="accent6" hlink="hlink" folHlink="folHlink"/>
  <p:hf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kumimoji="1" lang="en-US" altLang="zh-CN" sz="1200" dirty="0"/>
          </a:p>
        </p:txBody>
      </p:sp>
      <p:sp>
        <p:nvSpPr>
          <p:cNvPr id="4" name="灯片编号占位符 3"/>
          <p:cNvSpPr>
            <a:spLocks noGrp="1"/>
          </p:cNvSpPr>
          <p:nvPr>
            <p:ph type="sldNum" sz="quarter" idx="5"/>
          </p:nvPr>
        </p:nvSpPr>
        <p:spPr/>
        <p:txBody>
          <a:bodyPr/>
          <a:lstStyle/>
          <a:p>
            <a:fld id="{938CA639-97D0-45AF-8092-A193A4D89F6C}" type="slidenum">
              <a:rPr lang="zh-CN" altLang="en-US" smtClean="0"/>
              <a:t>1</a:t>
            </a:fld>
            <a:endParaRPr lang="zh-CN" altLang="en-US"/>
          </a:p>
        </p:txBody>
      </p:sp>
    </p:spTree>
    <p:extLst>
      <p:ext uri="{BB962C8B-B14F-4D97-AF65-F5344CB8AC3E}">
        <p14:creationId xmlns:p14="http://schemas.microsoft.com/office/powerpoint/2010/main" val="194896290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诊断结果中</a:t>
            </a:r>
            <a:r>
              <a:rPr lang="en-US" altLang="zh-CN" dirty="0" smtClean="0"/>
              <a:t>TON </a:t>
            </a:r>
            <a:r>
              <a:rPr lang="zh-CN" altLang="en-US" dirty="0" smtClean="0"/>
              <a:t>是 参数最小的完全可解释模型</a:t>
            </a:r>
            <a:r>
              <a:rPr lang="en-US" altLang="zh-CN" dirty="0" smtClean="0"/>
              <a:t/>
            </a:r>
            <a:br>
              <a:rPr lang="en-US" altLang="zh-CN" dirty="0" smtClean="0"/>
            </a:br>
            <a:r>
              <a:rPr lang="en-US" altLang="zh-CN" dirty="0" smtClean="0"/>
              <a:t>T1 </a:t>
            </a:r>
            <a:r>
              <a:rPr lang="zh-CN" altLang="en-US" dirty="0" smtClean="0"/>
              <a:t>代表基础的诊断能力</a:t>
            </a:r>
            <a:r>
              <a:rPr lang="en-US" altLang="zh-CN" dirty="0" smtClean="0"/>
              <a:t/>
            </a:r>
            <a:br>
              <a:rPr lang="en-US" altLang="zh-CN" dirty="0" smtClean="0"/>
            </a:br>
            <a:r>
              <a:rPr lang="en-US" altLang="zh-CN" dirty="0" smtClean="0"/>
              <a:t>T2 </a:t>
            </a:r>
            <a:r>
              <a:rPr lang="zh-CN" altLang="en-US" dirty="0" smtClean="0"/>
              <a:t>代表基础模型的泛化性</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13</a:t>
            </a:fld>
            <a:endParaRPr lang="zh-CN" altLang="en-US"/>
          </a:p>
        </p:txBody>
      </p:sp>
    </p:spTree>
    <p:extLst>
      <p:ext uri="{BB962C8B-B14F-4D97-AF65-F5344CB8AC3E}">
        <p14:creationId xmlns:p14="http://schemas.microsoft.com/office/powerpoint/2010/main" val="762124273"/>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考察</a:t>
            </a:r>
            <a:r>
              <a:rPr lang="en-US" altLang="zh-CN" dirty="0" smtClean="0"/>
              <a:t>T1 </a:t>
            </a:r>
            <a:r>
              <a:rPr lang="zh-CN" altLang="en-US" dirty="0" smtClean="0"/>
              <a:t>和</a:t>
            </a:r>
            <a:r>
              <a:rPr lang="en-US" altLang="zh-CN" dirty="0" smtClean="0"/>
              <a:t>T2 </a:t>
            </a:r>
            <a:r>
              <a:rPr lang="zh-CN" altLang="en-US" dirty="0" smtClean="0"/>
              <a:t>任务的混淆矩阵。</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14</a:t>
            </a:fld>
            <a:endParaRPr lang="zh-CN" altLang="en-US"/>
          </a:p>
        </p:txBody>
      </p:sp>
    </p:spTree>
    <p:extLst>
      <p:ext uri="{BB962C8B-B14F-4D97-AF65-F5344CB8AC3E}">
        <p14:creationId xmlns:p14="http://schemas.microsoft.com/office/powerpoint/2010/main" val="30229295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15</a:t>
            </a:fld>
            <a:endParaRPr lang="zh-CN" altLang="en-US"/>
          </a:p>
        </p:txBody>
      </p:sp>
    </p:spTree>
    <p:extLst>
      <p:ext uri="{BB962C8B-B14F-4D97-AF65-F5344CB8AC3E}">
        <p14:creationId xmlns:p14="http://schemas.microsoft.com/office/powerpoint/2010/main" val="372872141"/>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16</a:t>
            </a:fld>
            <a:endParaRPr lang="zh-CN" altLang="en-US"/>
          </a:p>
        </p:txBody>
      </p:sp>
    </p:spTree>
    <p:extLst>
      <p:ext uri="{BB962C8B-B14F-4D97-AF65-F5344CB8AC3E}">
        <p14:creationId xmlns:p14="http://schemas.microsoft.com/office/powerpoint/2010/main" val="1908954725"/>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17</a:t>
            </a:fld>
            <a:endParaRPr lang="zh-CN" altLang="en-US"/>
          </a:p>
        </p:txBody>
      </p:sp>
    </p:spTree>
    <p:extLst>
      <p:ext uri="{BB962C8B-B14F-4D97-AF65-F5344CB8AC3E}">
        <p14:creationId xmlns:p14="http://schemas.microsoft.com/office/powerpoint/2010/main" val="310153291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a</a:t>
            </a:r>
            <a:r>
              <a:rPr lang="zh-CN" altLang="en-US" sz="1200" b="0" i="0" kern="1200" dirty="0" smtClean="0">
                <a:solidFill>
                  <a:schemeClr val="tx1"/>
                </a:solidFill>
                <a:effectLst/>
                <a:latin typeface="+mn-lt"/>
                <a:ea typeface="+mn-ea"/>
                <a:cs typeface="+mn-cs"/>
              </a:rPr>
              <a:t>）中心频率和带宽的初始化分布，</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b</a:t>
            </a:r>
            <a:r>
              <a:rPr lang="zh-CN" altLang="en-US" sz="1200" b="0" i="0" kern="1200" dirty="0" smtClean="0">
                <a:solidFill>
                  <a:schemeClr val="tx1"/>
                </a:solidFill>
                <a:effectLst/>
                <a:latin typeface="+mn-lt"/>
                <a:ea typeface="+mn-ea"/>
                <a:cs typeface="+mn-cs"/>
              </a:rPr>
              <a:t>）门控权重与内部参数之间的学习率，</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c</a:t>
            </a:r>
            <a:r>
              <a:rPr lang="zh-CN" altLang="en-US" sz="1200" b="0" i="0" kern="1200" dirty="0" smtClean="0">
                <a:solidFill>
                  <a:schemeClr val="tx1"/>
                </a:solidFill>
                <a:effectLst/>
                <a:latin typeface="+mn-lt"/>
                <a:ea typeface="+mn-ea"/>
                <a:cs typeface="+mn-cs"/>
              </a:rPr>
              <a:t>）采用跨层连接的模型深度和通道数，</a:t>
            </a:r>
            <a:r>
              <a:rPr lang="zh-CN" altLang="en-US" dirty="0" smtClean="0"/>
              <a:t/>
            </a:r>
            <a:br>
              <a:rPr lang="zh-CN" altLang="en-US" dirty="0" smtClean="0"/>
            </a:br>
            <a:r>
              <a:rPr lang="zh-CN" altLang="en-US" dirty="0" smtClean="0"/>
              <a:t/>
            </a:r>
            <a:br>
              <a:rPr lang="zh-CN" altLang="en-US" dirty="0" smtClean="0"/>
            </a:br>
            <a:r>
              <a:rPr lang="zh-CN" altLang="en-US" sz="1200" b="0" i="0" kern="1200" dirty="0" smtClean="0">
                <a:solidFill>
                  <a:schemeClr val="tx1"/>
                </a:solidFill>
                <a:effectLst/>
                <a:latin typeface="+mn-lt"/>
                <a:ea typeface="+mn-ea"/>
                <a:cs typeface="+mn-cs"/>
              </a:rPr>
              <a:t>（</a:t>
            </a:r>
            <a:r>
              <a:rPr lang="en-US" altLang="zh-CN" sz="1200" b="0" i="0" kern="1200" dirty="0" smtClean="0">
                <a:solidFill>
                  <a:schemeClr val="tx1"/>
                </a:solidFill>
                <a:effectLst/>
                <a:latin typeface="+mn-lt"/>
                <a:ea typeface="+mn-ea"/>
                <a:cs typeface="+mn-cs"/>
              </a:rPr>
              <a:t>d</a:t>
            </a:r>
            <a:r>
              <a:rPr lang="zh-CN" altLang="en-US" sz="1200" b="0" i="0" kern="1200" dirty="0" smtClean="0">
                <a:solidFill>
                  <a:schemeClr val="tx1"/>
                </a:solidFill>
                <a:effectLst/>
                <a:latin typeface="+mn-lt"/>
                <a:ea typeface="+mn-ea"/>
                <a:cs typeface="+mn-cs"/>
              </a:rPr>
              <a:t>） 无跨层连接的模型深度和通道。</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18</a:t>
            </a:fld>
            <a:endParaRPr lang="zh-CN" altLang="en-US"/>
          </a:p>
        </p:txBody>
      </p:sp>
    </p:spTree>
    <p:extLst>
      <p:ext uri="{BB962C8B-B14F-4D97-AF65-F5344CB8AC3E}">
        <p14:creationId xmlns:p14="http://schemas.microsoft.com/office/powerpoint/2010/main" val="2552725427"/>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以下是会议的版本，除了</a:t>
            </a:r>
            <a:r>
              <a:rPr lang="en-US" altLang="zh-CN" dirty="0" smtClean="0"/>
              <a:t>TII</a:t>
            </a:r>
            <a:r>
              <a:rPr lang="zh-CN" altLang="en-US" dirty="0" smtClean="0"/>
              <a:t>中的傅里叶算子，还引入了</a:t>
            </a:r>
            <a:r>
              <a:rPr lang="en-US" altLang="zh-CN" dirty="0" err="1" smtClean="0"/>
              <a:t>sinc</a:t>
            </a:r>
            <a:r>
              <a:rPr lang="zh-CN" altLang="en-US" dirty="0" smtClean="0"/>
              <a:t>算子和希尔伯特变换。结果展示会比</a:t>
            </a:r>
            <a:r>
              <a:rPr lang="en-US" altLang="zh-CN" dirty="0" smtClean="0"/>
              <a:t>TII</a:t>
            </a:r>
            <a:r>
              <a:rPr lang="zh-CN" altLang="en-US" dirty="0" smtClean="0"/>
              <a:t>论文糙一点</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19</a:t>
            </a:fld>
            <a:endParaRPr lang="zh-CN" altLang="en-US"/>
          </a:p>
        </p:txBody>
      </p:sp>
    </p:spTree>
    <p:extLst>
      <p:ext uri="{BB962C8B-B14F-4D97-AF65-F5344CB8AC3E}">
        <p14:creationId xmlns:p14="http://schemas.microsoft.com/office/powerpoint/2010/main" val="83827059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sz="1200" b="0" i="0" u="none" strike="noStrike" kern="1200" baseline="0" dirty="0" smtClean="0">
                <a:solidFill>
                  <a:schemeClr val="tx1"/>
                </a:solidFill>
                <a:latin typeface="+mn-lt"/>
                <a:ea typeface="+mn-ea"/>
                <a:cs typeface="+mn-cs"/>
              </a:rPr>
              <a:t>obtained</a:t>
            </a:r>
          </a:p>
          <a:p>
            <a:r>
              <a:rPr lang="en-US" altLang="zh-CN" sz="1200" b="0" i="0" u="none" strike="noStrike" kern="1200" baseline="0" dirty="0" smtClean="0">
                <a:solidFill>
                  <a:schemeClr val="tx1"/>
                </a:solidFill>
                <a:latin typeface="+mn-lt"/>
                <a:ea typeface="+mn-ea"/>
                <a:cs typeface="+mn-cs"/>
              </a:rPr>
              <a:t>using a piezoelectric energy harvester. In Fig. 3, the test</a:t>
            </a:r>
          </a:p>
          <a:p>
            <a:r>
              <a:rPr lang="en-US" altLang="zh-CN" sz="1200" b="0" i="0" u="none" strike="noStrike" kern="1200" baseline="0" dirty="0" smtClean="0">
                <a:solidFill>
                  <a:schemeClr val="tx1"/>
                </a:solidFill>
                <a:latin typeface="+mn-lt"/>
                <a:ea typeface="+mn-ea"/>
                <a:cs typeface="+mn-cs"/>
              </a:rPr>
              <a:t>rig uses an arc-shaped piezoelectric sheet placed between the</a:t>
            </a:r>
          </a:p>
          <a:p>
            <a:r>
              <a:rPr lang="en-US" altLang="zh-CN" sz="1200" b="0" i="0" u="none" strike="noStrike" kern="1200" baseline="0" dirty="0" smtClean="0">
                <a:solidFill>
                  <a:schemeClr val="tx1"/>
                </a:solidFill>
                <a:latin typeface="+mn-lt"/>
                <a:ea typeface="+mn-ea"/>
                <a:cs typeface="+mn-cs"/>
              </a:rPr>
              <a:t>outer race of a rolling bearing and the bearing pedestal. When</a:t>
            </a:r>
          </a:p>
          <a:p>
            <a:r>
              <a:rPr lang="en-US" altLang="zh-CN" sz="1200" b="0" i="0" u="none" strike="noStrike" kern="1200" baseline="0" dirty="0" smtClean="0">
                <a:solidFill>
                  <a:schemeClr val="tx1"/>
                </a:solidFill>
                <a:latin typeface="+mn-lt"/>
                <a:ea typeface="+mn-ea"/>
                <a:cs typeface="+mn-cs"/>
              </a:rPr>
              <a:t>subjected to compressive load from the rotation motion the</a:t>
            </a:r>
          </a:p>
          <a:p>
            <a:r>
              <a:rPr lang="en-US" altLang="zh-CN" sz="1200" b="0" i="0" u="none" strike="noStrike" kern="1200" baseline="0" dirty="0" smtClean="0">
                <a:solidFill>
                  <a:schemeClr val="tx1"/>
                </a:solidFill>
                <a:latin typeface="+mn-lt"/>
                <a:ea typeface="+mn-ea"/>
                <a:cs typeface="+mn-cs"/>
              </a:rPr>
              <a:t>piezoelectric sheet generates electricity. The voltage signals</a:t>
            </a:r>
          </a:p>
          <a:p>
            <a:r>
              <a:rPr lang="en-US" altLang="zh-CN" sz="1200" b="0" i="0" u="none" strike="noStrike" kern="1200" baseline="0" dirty="0" smtClean="0">
                <a:solidFill>
                  <a:schemeClr val="tx1"/>
                </a:solidFill>
                <a:latin typeface="+mn-lt"/>
                <a:ea typeface="+mn-ea"/>
                <a:cs typeface="+mn-cs"/>
              </a:rPr>
              <a:t>from the energy harvester contain rich frequency information</a:t>
            </a:r>
          </a:p>
          <a:p>
            <a:r>
              <a:rPr lang="en-US" altLang="zh-CN" sz="1200" b="0" i="0" u="none" strike="noStrike" kern="1200" baseline="0" dirty="0" smtClean="0">
                <a:solidFill>
                  <a:schemeClr val="tx1"/>
                </a:solidFill>
                <a:latin typeface="+mn-lt"/>
                <a:ea typeface="+mn-ea"/>
                <a:cs typeface="+mn-cs"/>
              </a:rPr>
              <a:t>which can be used as a sensor to detect rolling bearing</a:t>
            </a:r>
          </a:p>
          <a:p>
            <a:r>
              <a:rPr lang="en-US" altLang="zh-CN" sz="1200" b="0" i="0" u="none" strike="noStrike" kern="1200" baseline="0" dirty="0" smtClean="0">
                <a:solidFill>
                  <a:schemeClr val="tx1"/>
                </a:solidFill>
                <a:latin typeface="+mn-lt"/>
                <a:ea typeface="+mn-ea"/>
                <a:cs typeface="+mn-cs"/>
              </a:rPr>
              <a:t>faults. The dataset contains voltage signals from four health</a:t>
            </a:r>
          </a:p>
          <a:p>
            <a:r>
              <a:rPr lang="en-US" altLang="zh-CN" sz="1200" b="0" i="0" u="none" strike="noStrike" kern="1200" baseline="0" dirty="0" smtClean="0">
                <a:solidFill>
                  <a:schemeClr val="tx1"/>
                </a:solidFill>
                <a:latin typeface="+mn-lt"/>
                <a:ea typeface="+mn-ea"/>
                <a:cs typeface="+mn-cs"/>
              </a:rPr>
              <a:t>conditions: normal (Nor), inner race fault (IF), ball fault</a:t>
            </a:r>
          </a:p>
          <a:p>
            <a:r>
              <a:rPr lang="en-US" altLang="zh-CN" sz="1200" b="0" i="0" u="none" strike="noStrike" kern="1200" baseline="0" dirty="0" smtClean="0">
                <a:solidFill>
                  <a:schemeClr val="tx1"/>
                </a:solidFill>
                <a:latin typeface="+mn-lt"/>
                <a:ea typeface="+mn-ea"/>
                <a:cs typeface="+mn-cs"/>
              </a:rPr>
              <a:t>(BF), and outer race fault (OF). The collected signals with</a:t>
            </a:r>
          </a:p>
          <a:p>
            <a:r>
              <a:rPr lang="en-US" altLang="zh-CN" sz="1200" b="0" i="0" u="none" strike="noStrike" kern="1200" baseline="0" dirty="0" smtClean="0">
                <a:solidFill>
                  <a:schemeClr val="tx1"/>
                </a:solidFill>
                <a:latin typeface="+mn-lt"/>
                <a:ea typeface="+mn-ea"/>
                <a:cs typeface="+mn-cs"/>
              </a:rPr>
              <a:t>40960Hz sampling frequency are segmented at different times</a:t>
            </a:r>
          </a:p>
          <a:p>
            <a:r>
              <a:rPr lang="en-US" altLang="zh-CN" sz="1200" b="0" i="0" u="none" strike="noStrike" kern="1200" baseline="0" dirty="0" smtClean="0">
                <a:solidFill>
                  <a:schemeClr val="tx1"/>
                </a:solidFill>
                <a:latin typeface="+mn-lt"/>
                <a:ea typeface="+mn-ea"/>
                <a:cs typeface="+mn-cs"/>
              </a:rPr>
              <a:t>to build 100 samples for the training set, validation set, and</a:t>
            </a:r>
          </a:p>
          <a:p>
            <a:r>
              <a:rPr lang="en-US" altLang="zh-CN" sz="1200" b="0" i="0" u="none" strike="noStrike" kern="1200" baseline="0" dirty="0" smtClean="0">
                <a:solidFill>
                  <a:schemeClr val="tx1"/>
                </a:solidFill>
                <a:latin typeface="+mn-lt"/>
                <a:ea typeface="+mn-ea"/>
                <a:cs typeface="+mn-cs"/>
              </a:rPr>
              <a:t>test set, respectively. Each sample has 2560 data points. All</a:t>
            </a:r>
          </a:p>
          <a:p>
            <a:r>
              <a:rPr lang="en-US" altLang="zh-CN" sz="1200" b="0" i="0" u="none" strike="noStrike" kern="1200" baseline="0" dirty="0" smtClean="0">
                <a:solidFill>
                  <a:schemeClr val="tx1"/>
                </a:solidFill>
                <a:latin typeface="+mn-lt"/>
                <a:ea typeface="+mn-ea"/>
                <a:cs typeface="+mn-cs"/>
              </a:rPr>
              <a:t>the diagnostic models are implemented in python 3.8, and</a:t>
            </a:r>
          </a:p>
          <a:p>
            <a:r>
              <a:rPr lang="en-US" altLang="zh-CN" sz="1200" b="0" i="0" u="none" strike="noStrike" kern="1200" baseline="0" dirty="0" err="1" smtClean="0">
                <a:solidFill>
                  <a:schemeClr val="tx1"/>
                </a:solidFill>
                <a:latin typeface="+mn-lt"/>
                <a:ea typeface="+mn-ea"/>
                <a:cs typeface="+mn-cs"/>
              </a:rPr>
              <a:t>PyTorch</a:t>
            </a:r>
            <a:r>
              <a:rPr lang="en-US" altLang="zh-CN" sz="1200" b="0" i="0" u="none" strike="noStrike" kern="1200" baseline="0" dirty="0" smtClean="0">
                <a:solidFill>
                  <a:schemeClr val="tx1"/>
                </a:solidFill>
                <a:latin typeface="+mn-lt"/>
                <a:ea typeface="+mn-ea"/>
                <a:cs typeface="+mn-cs"/>
              </a:rPr>
              <a:t> 1.12. The model training are realized based on the</a:t>
            </a:r>
          </a:p>
          <a:p>
            <a:r>
              <a:rPr lang="en-US" altLang="zh-CN" sz="1200" b="0" i="0" u="none" strike="noStrike" kern="1200" baseline="0" dirty="0" smtClean="0">
                <a:solidFill>
                  <a:schemeClr val="tx1"/>
                </a:solidFill>
                <a:latin typeface="+mn-lt"/>
                <a:ea typeface="+mn-ea"/>
                <a:cs typeface="+mn-cs"/>
              </a:rPr>
              <a:t>Linux-5.10.102.1 and GeForce RTX 3090 GPU.</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20</a:t>
            </a:fld>
            <a:endParaRPr lang="zh-CN" altLang="en-US"/>
          </a:p>
        </p:txBody>
      </p:sp>
    </p:spTree>
    <p:extLst>
      <p:ext uri="{BB962C8B-B14F-4D97-AF65-F5344CB8AC3E}">
        <p14:creationId xmlns:p14="http://schemas.microsoft.com/office/powerpoint/2010/main" val="30748919"/>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endParaRPr lang="zh-CN" altLang="en-US" dirty="0"/>
          </a:p>
        </p:txBody>
      </p:sp>
      <p:sp>
        <p:nvSpPr>
          <p:cNvPr id="4" name="灯片编号占位符 3"/>
          <p:cNvSpPr>
            <a:spLocks noGrp="1"/>
          </p:cNvSpPr>
          <p:nvPr>
            <p:ph type="sldNum" sz="quarter" idx="5"/>
          </p:nvPr>
        </p:nvSpPr>
        <p:spPr/>
        <p:txBody>
          <a:bodyPr/>
          <a:lstStyle/>
          <a:p>
            <a:fld id="{938CA639-97D0-45AF-8092-A193A4D89F6C}" type="slidenum">
              <a:rPr lang="zh-CN" altLang="en-US" smtClean="0"/>
              <a:t>25</a:t>
            </a:fld>
            <a:endParaRPr lang="zh-CN" altLang="en-US"/>
          </a:p>
        </p:txBody>
      </p:sp>
    </p:spTree>
    <p:extLst>
      <p:ext uri="{BB962C8B-B14F-4D97-AF65-F5344CB8AC3E}">
        <p14:creationId xmlns:p14="http://schemas.microsoft.com/office/powerpoint/2010/main" val="138682384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en-US" altLang="zh-CN" dirty="0" smtClean="0"/>
              <a:t>PHM</a:t>
            </a:r>
            <a:r>
              <a:rPr lang="zh-CN" altLang="en-US" dirty="0" smtClean="0"/>
              <a:t>重要性</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3</a:t>
            </a:fld>
            <a:endParaRPr lang="zh-CN" altLang="en-US"/>
          </a:p>
        </p:txBody>
      </p:sp>
    </p:spTree>
    <p:extLst>
      <p:ext uri="{BB962C8B-B14F-4D97-AF65-F5344CB8AC3E}">
        <p14:creationId xmlns:p14="http://schemas.microsoft.com/office/powerpoint/2010/main" val="200000035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从</a:t>
            </a:r>
            <a:r>
              <a:rPr lang="en-US" altLang="zh-CN" dirty="0" smtClean="0"/>
              <a:t>AI</a:t>
            </a:r>
            <a:r>
              <a:rPr lang="zh-CN" altLang="en-US" dirty="0" smtClean="0"/>
              <a:t>中学习</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4</a:t>
            </a:fld>
            <a:endParaRPr lang="zh-CN" altLang="en-US"/>
          </a:p>
        </p:txBody>
      </p:sp>
    </p:spTree>
    <p:extLst>
      <p:ext uri="{BB962C8B-B14F-4D97-AF65-F5344CB8AC3E}">
        <p14:creationId xmlns:p14="http://schemas.microsoft.com/office/powerpoint/2010/main" val="32158712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如何构建透明的深度模型，从黑箱的神经网络和白箱的专家系统收到启发：</a:t>
            </a:r>
            <a:r>
              <a:rPr lang="en-US" altLang="zh-CN" dirty="0" smtClean="0"/>
              <a:t/>
            </a:r>
            <a:br>
              <a:rPr lang="en-US" altLang="zh-CN" dirty="0" smtClean="0"/>
            </a:br>
            <a:r>
              <a:rPr lang="en-US" altLang="zh-CN" dirty="0" smtClean="0"/>
              <a:t>0</a:t>
            </a:r>
            <a:r>
              <a:rPr lang="zh-CN" altLang="en-US" dirty="0" smtClean="0"/>
              <a:t>、从数据中学习知识的自学习能力；</a:t>
            </a:r>
            <a:r>
              <a:rPr lang="en-US" altLang="zh-CN" dirty="0" smtClean="0"/>
              <a:t/>
            </a:r>
            <a:br>
              <a:rPr lang="en-US" altLang="zh-CN" dirty="0" smtClean="0"/>
            </a:br>
            <a:r>
              <a:rPr lang="en-US" altLang="zh-CN" dirty="0" smtClean="0"/>
              <a:t>1</a:t>
            </a:r>
            <a:r>
              <a:rPr lang="zh-CN" altLang="en-US" dirty="0" smtClean="0"/>
              <a:t>、需要构建可解释的节点；</a:t>
            </a:r>
            <a:r>
              <a:rPr lang="en-US" altLang="zh-CN" dirty="0" smtClean="0"/>
              <a:t/>
            </a:r>
            <a:br>
              <a:rPr lang="en-US" altLang="zh-CN" dirty="0" smtClean="0"/>
            </a:br>
            <a:r>
              <a:rPr lang="en-US" altLang="zh-CN" dirty="0" smtClean="0"/>
              <a:t>2</a:t>
            </a:r>
            <a:r>
              <a:rPr lang="zh-CN" altLang="en-US" dirty="0" smtClean="0"/>
              <a:t>、需要把可解释的节点按照一定规律组织起来。</a:t>
            </a:r>
            <a:r>
              <a:rPr lang="en-US" altLang="zh-CN" dirty="0" smtClean="0"/>
              <a:t/>
            </a:r>
            <a:br>
              <a:rPr lang="en-US" altLang="zh-CN" dirty="0" smtClean="0"/>
            </a:b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5</a:t>
            </a:fld>
            <a:endParaRPr lang="zh-CN" altLang="en-US"/>
          </a:p>
        </p:txBody>
      </p:sp>
    </p:spTree>
    <p:extLst>
      <p:ext uri="{BB962C8B-B14F-4D97-AF65-F5344CB8AC3E}">
        <p14:creationId xmlns:p14="http://schemas.microsoft.com/office/powerpoint/2010/main" val="427545199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将第一层替换为 连续小波变换的结构，可以明白说通过优化，神经网络关注的频段。</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7</a:t>
            </a:fld>
            <a:endParaRPr lang="zh-CN" altLang="en-US"/>
          </a:p>
        </p:txBody>
      </p:sp>
    </p:spTree>
    <p:extLst>
      <p:ext uri="{BB962C8B-B14F-4D97-AF65-F5344CB8AC3E}">
        <p14:creationId xmlns:p14="http://schemas.microsoft.com/office/powerpoint/2010/main" val="266900651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相似的工作，稀疏滤波的方法，让神经网络去抉择感兴趣的信号</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8</a:t>
            </a:fld>
            <a:endParaRPr lang="zh-CN" altLang="en-US"/>
          </a:p>
        </p:txBody>
      </p:sp>
    </p:spTree>
    <p:extLst>
      <p:ext uri="{BB962C8B-B14F-4D97-AF65-F5344CB8AC3E}">
        <p14:creationId xmlns:p14="http://schemas.microsoft.com/office/powerpoint/2010/main" val="69497010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我们将每一个节点都赋予专家知识。</a:t>
            </a:r>
            <a:r>
              <a:rPr lang="en-US" altLang="zh-CN" dirty="0" smtClean="0"/>
              <a:t/>
            </a:r>
            <a:br>
              <a:rPr lang="en-US" altLang="zh-CN" dirty="0" smtClean="0"/>
            </a:br>
            <a:r>
              <a:rPr lang="en-US" altLang="zh-CN" dirty="0" smtClean="0"/>
              <a:t/>
            </a:r>
            <a:br>
              <a:rPr lang="en-US" altLang="zh-CN" dirty="0" smtClean="0"/>
            </a:br>
            <a:r>
              <a:rPr lang="zh-CN" altLang="en-US" dirty="0" smtClean="0"/>
              <a:t>更进一步，需要规模化的自学习能力。</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9</a:t>
            </a:fld>
            <a:endParaRPr lang="zh-CN" altLang="en-US"/>
          </a:p>
        </p:txBody>
      </p:sp>
    </p:spTree>
    <p:extLst>
      <p:ext uri="{BB962C8B-B14F-4D97-AF65-F5344CB8AC3E}">
        <p14:creationId xmlns:p14="http://schemas.microsoft.com/office/powerpoint/2010/main" val="4201669933"/>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上述的传统方法从信号处理出发，赋予神经网络以内在可解释的成分。</a:t>
            </a:r>
            <a:r>
              <a:rPr lang="en-US" altLang="zh-CN" dirty="0" smtClean="0"/>
              <a:t/>
            </a:r>
            <a:br>
              <a:rPr lang="en-US" altLang="zh-CN" dirty="0" smtClean="0"/>
            </a:br>
            <a:r>
              <a:rPr lang="zh-CN" altLang="en-US" dirty="0" smtClean="0"/>
              <a:t>但是仍存在大量黑箱过程，为了实现完全可解释的模型。我们考虑从根本上改变神经网络节点构建方式。</a:t>
            </a:r>
            <a:r>
              <a:rPr lang="en-US" altLang="zh-CN" dirty="0" smtClean="0"/>
              <a:t/>
            </a:r>
            <a:br>
              <a:rPr lang="en-US" altLang="zh-CN" dirty="0" smtClean="0"/>
            </a:br>
            <a:r>
              <a:rPr lang="en-US" altLang="zh-CN" dirty="0" smtClean="0"/>
              <a:t/>
            </a:r>
            <a:br>
              <a:rPr lang="en-US" altLang="zh-CN" dirty="0" smtClean="0"/>
            </a:br>
            <a:r>
              <a:rPr lang="en-US" altLang="zh-CN" dirty="0" smtClean="0"/>
              <a:t>1</a:t>
            </a:r>
            <a:r>
              <a:rPr lang="zh-CN" altLang="en-US" dirty="0" smtClean="0"/>
              <a:t>、参考深度网络中</a:t>
            </a:r>
            <a:r>
              <a:rPr lang="en-US" altLang="zh-CN" dirty="0" smtClean="0"/>
              <a:t>FFT</a:t>
            </a:r>
            <a:r>
              <a:rPr lang="zh-CN" altLang="en-US" dirty="0" smtClean="0"/>
              <a:t>嵌入的频域表征学习方法，</a:t>
            </a:r>
            <a:r>
              <a:rPr lang="zh-CN" altLang="en-US" dirty="0" smtClean="0"/>
              <a:t>结合领域内热门的算子学习。</a:t>
            </a:r>
            <a:r>
              <a:rPr lang="en-US" altLang="zh-CN" dirty="0" smtClean="0"/>
              <a:t/>
            </a:r>
            <a:br>
              <a:rPr lang="en-US" altLang="zh-CN" dirty="0" smtClean="0"/>
            </a:br>
            <a:r>
              <a:rPr lang="en-US" altLang="zh-CN" dirty="0" smtClean="0"/>
              <a:t>2</a:t>
            </a:r>
            <a:r>
              <a:rPr lang="zh-CN" altLang="en-US" dirty="0" smtClean="0"/>
              <a:t>、降低全连接神经网络的参数量</a:t>
            </a:r>
            <a:r>
              <a:rPr lang="en-US" altLang="zh-CN" dirty="0" smtClean="0"/>
              <a:t/>
            </a:r>
            <a:br>
              <a:rPr lang="en-US" altLang="zh-CN" dirty="0" smtClean="0"/>
            </a:br>
            <a:r>
              <a:rPr lang="en-US" altLang="zh-CN" dirty="0" smtClean="0"/>
              <a:t>3</a:t>
            </a:r>
            <a:r>
              <a:rPr lang="zh-CN" altLang="en-US" dirty="0" smtClean="0"/>
              <a:t>、从底层构建智能诊断网络。</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11</a:t>
            </a:fld>
            <a:endParaRPr lang="zh-CN" altLang="en-US"/>
          </a:p>
        </p:txBody>
      </p:sp>
    </p:spTree>
    <p:extLst>
      <p:ext uri="{BB962C8B-B14F-4D97-AF65-F5344CB8AC3E}">
        <p14:creationId xmlns:p14="http://schemas.microsoft.com/office/powerpoint/2010/main" val="89127280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幻灯片图像占位符 1"/>
          <p:cNvSpPr>
            <a:spLocks noGrp="1" noRot="1" noChangeAspect="1"/>
          </p:cNvSpPr>
          <p:nvPr>
            <p:ph type="sldImg"/>
          </p:nvPr>
        </p:nvSpPr>
        <p:spPr/>
      </p:sp>
      <p:sp>
        <p:nvSpPr>
          <p:cNvPr id="3" name="备注占位符 2"/>
          <p:cNvSpPr>
            <a:spLocks noGrp="1"/>
          </p:cNvSpPr>
          <p:nvPr>
            <p:ph type="body" idx="1"/>
          </p:nvPr>
        </p:nvSpPr>
        <p:spPr/>
        <p:txBody>
          <a:bodyPr/>
          <a:lstStyle/>
          <a:p>
            <a:r>
              <a:rPr lang="zh-CN" altLang="en-US" dirty="0" smtClean="0"/>
              <a:t>如图所示，在传感器获得监测信号后，</a:t>
            </a:r>
            <a:r>
              <a:rPr lang="en-US" altLang="zh-CN" dirty="0" smtClean="0"/>
              <a:t>TON</a:t>
            </a:r>
            <a:r>
              <a:rPr lang="zh-CN" altLang="en-US" dirty="0" smtClean="0"/>
              <a:t>框架采用三种类型的模块来促进透明的</a:t>
            </a:r>
            <a:r>
              <a:rPr lang="en-US" altLang="zh-CN" dirty="0" smtClean="0"/>
              <a:t>IFD</a:t>
            </a:r>
            <a:r>
              <a:rPr lang="zh-CN" altLang="en-US" dirty="0" smtClean="0"/>
              <a:t>模型。 第一个模块是在</a:t>
            </a:r>
            <a:r>
              <a:rPr lang="en-US" altLang="zh-CN" dirty="0" smtClean="0"/>
              <a:t>SOL</a:t>
            </a:r>
            <a:r>
              <a:rPr lang="zh-CN" altLang="en-US" dirty="0" smtClean="0"/>
              <a:t>中利用参数化和固有可解释的</a:t>
            </a:r>
            <a:r>
              <a:rPr lang="en-US" altLang="zh-CN" dirty="0" smtClean="0"/>
              <a:t>MWFO</a:t>
            </a:r>
            <a:r>
              <a:rPr lang="zh-CN" altLang="en-US" dirty="0" smtClean="0"/>
              <a:t>，这使得自适应滤波的透明化成为可能。 通过使用</a:t>
            </a:r>
            <a:r>
              <a:rPr lang="en-US" altLang="zh-CN" dirty="0" smtClean="0"/>
              <a:t>SOL</a:t>
            </a:r>
            <a:r>
              <a:rPr lang="zh-CN" altLang="en-US" dirty="0" smtClean="0"/>
              <a:t>，物理信息的特征层能够通过结合先前的统计特征提取更有效的健康指标。 最后，线性分类器被用作特征权重层，将提取的特征映射到故障类别。</a:t>
            </a:r>
            <a:endParaRPr lang="zh-CN" altLang="en-US" dirty="0"/>
          </a:p>
        </p:txBody>
      </p:sp>
      <p:sp>
        <p:nvSpPr>
          <p:cNvPr id="4" name="灯片编号占位符 3"/>
          <p:cNvSpPr>
            <a:spLocks noGrp="1"/>
          </p:cNvSpPr>
          <p:nvPr>
            <p:ph type="sldNum" sz="quarter" idx="10"/>
          </p:nvPr>
        </p:nvSpPr>
        <p:spPr/>
        <p:txBody>
          <a:bodyPr/>
          <a:lstStyle/>
          <a:p>
            <a:fld id="{938CA639-97D0-45AF-8092-A193A4D89F6C}" type="slidenum">
              <a:rPr lang="zh-CN" altLang="en-US" smtClean="0"/>
              <a:t>12</a:t>
            </a:fld>
            <a:endParaRPr lang="zh-CN" altLang="en-US"/>
          </a:p>
        </p:txBody>
      </p:sp>
    </p:spTree>
    <p:extLst>
      <p:ext uri="{BB962C8B-B14F-4D97-AF65-F5344CB8AC3E}">
        <p14:creationId xmlns:p14="http://schemas.microsoft.com/office/powerpoint/2010/main" val="2862821166"/>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2" Type="http://schemas.openxmlformats.org/officeDocument/2006/relationships/image" Target="../media/image1.emf"/><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showMasterSp="0" type="title" preserve="1">
  <p:cSld name="标题">
    <p:spTree>
      <p:nvGrpSpPr>
        <p:cNvPr id="1" name=""/>
        <p:cNvGrpSpPr/>
        <p:nvPr/>
      </p:nvGrpSpPr>
      <p:grpSpPr>
        <a:xfrm>
          <a:off x="0" y="0"/>
          <a:ext cx="0" cy="0"/>
          <a:chOff x="0" y="0"/>
          <a:chExt cx="0" cy="0"/>
        </a:xfrm>
      </p:grpSpPr>
      <p:sp>
        <p:nvSpPr>
          <p:cNvPr id="9" name="平行四边形 8"/>
          <p:cNvSpPr/>
          <p:nvPr userDrawn="1"/>
        </p:nvSpPr>
        <p:spPr>
          <a:xfrm>
            <a:off x="0" y="1731653"/>
            <a:ext cx="12192000" cy="2362400"/>
          </a:xfrm>
          <a:prstGeom prst="parallelogram">
            <a:avLst>
              <a:gd name="adj" fmla="val 0"/>
            </a:avLst>
          </a:prstGeom>
          <a:gradFill flip="none" rotWithShape="1">
            <a:gsLst>
              <a:gs pos="0">
                <a:srgbClr val="A8237F"/>
              </a:gs>
              <a:gs pos="43000">
                <a:srgbClr val="680874"/>
              </a:gs>
            </a:gsLst>
            <a:lin ang="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 name="Title 1"/>
          <p:cNvSpPr>
            <a:spLocks noGrp="1"/>
          </p:cNvSpPr>
          <p:nvPr>
            <p:ph type="ctrTitle"/>
          </p:nvPr>
        </p:nvSpPr>
        <p:spPr>
          <a:xfrm>
            <a:off x="599226" y="1731653"/>
            <a:ext cx="10993549" cy="2123126"/>
          </a:xfrm>
          <a:prstGeom prst="rect">
            <a:avLst/>
          </a:prstGeom>
          <a:effectLst/>
        </p:spPr>
        <p:txBody>
          <a:bodyPr anchor="ctr">
            <a:normAutofit/>
          </a:bodyPr>
          <a:lstStyle>
            <a:lvl1pPr algn="ctr">
              <a:defRPr lang="en-US" altLang="en-US" sz="3600" b="1" kern="1200" cap="all" dirty="0">
                <a:solidFill>
                  <a:schemeClr val="bg1"/>
                </a:solidFill>
                <a:latin typeface="微软雅黑" panose="020B0503020204020204" pitchFamily="34" charset="-122"/>
                <a:ea typeface="微软雅黑" panose="020B0503020204020204" pitchFamily="34" charset="-122"/>
                <a:cs typeface="+mj-cs"/>
              </a:defRPr>
            </a:lvl1pPr>
          </a:lstStyle>
          <a:p>
            <a:r>
              <a:rPr lang="zh-CN" altLang="en-US" dirty="0"/>
              <a:t>单击此处编辑母版标题样式</a:t>
            </a:r>
            <a:endParaRPr lang="en-US" dirty="0"/>
          </a:p>
        </p:txBody>
      </p:sp>
      <p:sp>
        <p:nvSpPr>
          <p:cNvPr id="3" name="Subtitle 2"/>
          <p:cNvSpPr>
            <a:spLocks noGrp="1"/>
          </p:cNvSpPr>
          <p:nvPr>
            <p:ph type="subTitle" idx="1" hasCustomPrompt="1"/>
          </p:nvPr>
        </p:nvSpPr>
        <p:spPr>
          <a:xfrm>
            <a:off x="599226" y="4292661"/>
            <a:ext cx="10993547" cy="1340999"/>
          </a:xfrm>
        </p:spPr>
        <p:txBody>
          <a:bodyPr anchor="t">
            <a:normAutofit/>
          </a:bodyPr>
          <a:lstStyle>
            <a:lvl1pPr marL="0" indent="0" algn="ctr">
              <a:buNone/>
              <a:defRPr sz="2000" cap="all">
                <a:solidFill>
                  <a:schemeClr val="accent2"/>
                </a:solidFill>
              </a:defRPr>
            </a:lvl1pPr>
            <a:lvl2pPr marL="457189" indent="0" algn="ctr">
              <a:buNone/>
              <a:defRPr>
                <a:solidFill>
                  <a:schemeClr val="tx1">
                    <a:tint val="75000"/>
                  </a:schemeClr>
                </a:solidFill>
              </a:defRPr>
            </a:lvl2pPr>
            <a:lvl3pPr marL="914377" indent="0" algn="ctr">
              <a:buNone/>
              <a:defRPr>
                <a:solidFill>
                  <a:schemeClr val="tx1">
                    <a:tint val="75000"/>
                  </a:schemeClr>
                </a:solidFill>
              </a:defRPr>
            </a:lvl3pPr>
            <a:lvl4pPr marL="1371566" indent="0" algn="ctr">
              <a:buNone/>
              <a:defRPr>
                <a:solidFill>
                  <a:schemeClr val="tx1">
                    <a:tint val="75000"/>
                  </a:schemeClr>
                </a:solidFill>
              </a:defRPr>
            </a:lvl4pPr>
            <a:lvl5pPr marL="1828754" indent="0" algn="ctr">
              <a:buNone/>
              <a:defRPr>
                <a:solidFill>
                  <a:schemeClr val="tx1">
                    <a:tint val="75000"/>
                  </a:schemeClr>
                </a:solidFill>
              </a:defRPr>
            </a:lvl5pPr>
            <a:lvl6pPr marL="2285943" indent="0" algn="ctr">
              <a:buNone/>
              <a:defRPr>
                <a:solidFill>
                  <a:schemeClr val="tx1">
                    <a:tint val="75000"/>
                  </a:schemeClr>
                </a:solidFill>
              </a:defRPr>
            </a:lvl6pPr>
            <a:lvl7pPr marL="2743131" indent="0" algn="ctr">
              <a:buNone/>
              <a:defRPr>
                <a:solidFill>
                  <a:schemeClr val="tx1">
                    <a:tint val="75000"/>
                  </a:schemeClr>
                </a:solidFill>
              </a:defRPr>
            </a:lvl7pPr>
            <a:lvl8pPr marL="3200320" indent="0" algn="ctr">
              <a:buNone/>
              <a:defRPr>
                <a:solidFill>
                  <a:schemeClr val="tx1">
                    <a:tint val="75000"/>
                  </a:schemeClr>
                </a:solidFill>
              </a:defRPr>
            </a:lvl8pPr>
            <a:lvl9pPr marL="3657509" indent="0" algn="ctr">
              <a:buNone/>
              <a:defRPr>
                <a:solidFill>
                  <a:schemeClr val="tx1">
                    <a:tint val="75000"/>
                  </a:schemeClr>
                </a:solidFill>
              </a:defRPr>
            </a:lvl9pPr>
          </a:lstStyle>
          <a:p>
            <a:r>
              <a:rPr lang="zh-CN" altLang="en-US" dirty="0"/>
              <a:t>姓名：</a:t>
            </a:r>
            <a:endParaRPr lang="en-US" altLang="zh-CN" dirty="0"/>
          </a:p>
          <a:p>
            <a:r>
              <a:rPr lang="zh-CN" altLang="en-US" dirty="0"/>
              <a:t>单位：</a:t>
            </a:r>
            <a:endParaRPr lang="en-US" altLang="zh-CN" dirty="0"/>
          </a:p>
          <a:p>
            <a:r>
              <a:rPr lang="zh-CN" altLang="en-US" dirty="0"/>
              <a:t>时间：</a:t>
            </a:r>
            <a:endParaRPr lang="en-US" altLang="zh-CN" dirty="0"/>
          </a:p>
          <a:p>
            <a:r>
              <a:rPr lang="zh-CN" altLang="en-US" dirty="0"/>
              <a:t>其他：</a:t>
            </a:r>
            <a:endParaRPr lang="en-US" dirty="0"/>
          </a:p>
        </p:txBody>
      </p:sp>
      <p:sp>
        <p:nvSpPr>
          <p:cNvPr id="4" name="Date Placeholder 3"/>
          <p:cNvSpPr>
            <a:spLocks noGrp="1"/>
          </p:cNvSpPr>
          <p:nvPr>
            <p:ph type="dt" sz="half" idx="10"/>
          </p:nvPr>
        </p:nvSpPr>
        <p:spPr>
          <a:xfrm>
            <a:off x="7605951" y="5956139"/>
            <a:ext cx="2844800" cy="365125"/>
          </a:xfrm>
        </p:spPr>
        <p:txBody>
          <a:bodyPr/>
          <a:lstStyle>
            <a:lvl1pPr>
              <a:defRPr>
                <a:solidFill>
                  <a:schemeClr val="accent1">
                    <a:lumMod val="75000"/>
                    <a:lumOff val="25000"/>
                  </a:schemeClr>
                </a:solidFill>
              </a:defRPr>
            </a:lvl1pPr>
          </a:lstStyle>
          <a:p>
            <a:fld id="{2DB22FC2-7051-4CF8-9CFD-BD795B373893}" type="datetime1">
              <a:rPr kumimoji="1" lang="zh-CN" altLang="en-US" smtClean="0"/>
              <a:t>2024/3/27</a:t>
            </a:fld>
            <a:endParaRPr kumimoji="1" lang="zh-CN" altLang="en-US" dirty="0"/>
          </a:p>
        </p:txBody>
      </p:sp>
      <p:sp>
        <p:nvSpPr>
          <p:cNvPr id="5" name="Footer Placeholder 4"/>
          <p:cNvSpPr>
            <a:spLocks noGrp="1"/>
          </p:cNvSpPr>
          <p:nvPr>
            <p:ph type="ftr" sz="quarter" idx="11"/>
          </p:nvPr>
        </p:nvSpPr>
        <p:spPr>
          <a:xfrm>
            <a:off x="581192" y="5951813"/>
            <a:ext cx="6917211" cy="365125"/>
          </a:xfrm>
        </p:spPr>
        <p:txBody>
          <a:bodyPr/>
          <a:lstStyle>
            <a:lvl1pPr>
              <a:defRPr>
                <a:solidFill>
                  <a:schemeClr val="accent1">
                    <a:lumMod val="75000"/>
                    <a:lumOff val="25000"/>
                  </a:schemeClr>
                </a:solidFill>
              </a:defRPr>
            </a:lvl1pPr>
          </a:lstStyle>
          <a:p>
            <a:endParaRPr kumimoji="1" lang="zh-CN" altLang="en-US" dirty="0"/>
          </a:p>
        </p:txBody>
      </p:sp>
      <p:sp>
        <p:nvSpPr>
          <p:cNvPr id="6" name="Slide Number Placeholder 5"/>
          <p:cNvSpPr>
            <a:spLocks noGrp="1"/>
          </p:cNvSpPr>
          <p:nvPr>
            <p:ph type="sldNum" sz="quarter" idx="12"/>
          </p:nvPr>
        </p:nvSpPr>
        <p:spPr>
          <a:xfrm>
            <a:off x="10558300" y="5956139"/>
            <a:ext cx="1016440" cy="365125"/>
          </a:xfrm>
        </p:spPr>
        <p:txBody>
          <a:bodyPr/>
          <a:lstStyle>
            <a:lvl1pPr>
              <a:defRPr>
                <a:solidFill>
                  <a:schemeClr val="accent1">
                    <a:lumMod val="75000"/>
                    <a:lumOff val="25000"/>
                  </a:schemeClr>
                </a:solidFill>
                <a:latin typeface="Times New Roman" panose="02020603050405020304" pitchFamily="18" charset="0"/>
                <a:cs typeface="Times New Roman" panose="02020603050405020304" pitchFamily="18" charset="0"/>
              </a:defRPr>
            </a:lvl1pPr>
          </a:lstStyle>
          <a:p>
            <a:fld id="{977BA8E6-E826-B147-AA17-E3D76A29629C}" type="slidenum">
              <a:rPr kumimoji="1" lang="zh-CN" altLang="en-US" smtClean="0"/>
              <a:pPr/>
              <a:t>‹#›</a:t>
            </a:fld>
            <a:endParaRPr kumimoji="1" lang="zh-CN" altLang="en-US" dirty="0"/>
          </a:p>
        </p:txBody>
      </p:sp>
      <p:pic>
        <p:nvPicPr>
          <p:cNvPr id="8" name="图片 7">
            <a:extLst>
              <a:ext uri="{FF2B5EF4-FFF2-40B4-BE49-F238E27FC236}">
                <a16:creationId xmlns:a16="http://schemas.microsoft.com/office/drawing/2014/main" id="{194A483F-9AA2-A24C-BA23-AD5256267A43}"/>
              </a:ext>
            </a:extLst>
          </p:cNvPr>
          <p:cNvPicPr>
            <a:picLocks noChangeAspect="1"/>
          </p:cNvPicPr>
          <p:nvPr userDrawn="1"/>
        </p:nvPicPr>
        <p:blipFill>
          <a:blip r:embed="rId2" cstate="print">
            <a:clrChange>
              <a:clrFrom>
                <a:srgbClr val="FFFFFF"/>
              </a:clrFrom>
              <a:clrTo>
                <a:srgbClr val="FFFFFF">
                  <a:alpha val="0"/>
                </a:srgbClr>
              </a:clrTo>
            </a:clrChange>
            <a:extLst>
              <a:ext uri="{28A0092B-C50C-407E-A947-70E740481C1C}">
                <a14:useLocalDpi xmlns:a14="http://schemas.microsoft.com/office/drawing/2010/main" val="0"/>
              </a:ext>
            </a:extLst>
          </a:blip>
          <a:stretch>
            <a:fillRect/>
          </a:stretch>
        </p:blipFill>
        <p:spPr>
          <a:xfrm>
            <a:off x="359043" y="246213"/>
            <a:ext cx="2538904" cy="1074418"/>
          </a:xfrm>
          <a:prstGeom prst="rect">
            <a:avLst/>
          </a:prstGeom>
        </p:spPr>
      </p:pic>
    </p:spTree>
    <p:extLst>
      <p:ext uri="{BB962C8B-B14F-4D97-AF65-F5344CB8AC3E}">
        <p14:creationId xmlns:p14="http://schemas.microsoft.com/office/powerpoint/2010/main" val="93499269"/>
      </p:ext>
    </p:extLst>
  </p:cSld>
  <p:clrMapOvr>
    <a:masterClrMapping/>
  </p:clrMapOvr>
  <p:timing>
    <p:tnLst>
      <p:par>
        <p:cTn id="1" dur="indefinite" restart="never" nodeType="tmRoot"/>
      </p:par>
    </p:tnLst>
  </p:timing>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userDrawn="1">
  <p:cSld name="2个条目">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5" y="875573"/>
            <a:ext cx="4884886" cy="5496652"/>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6DAE6126-B104-4F88-B699-B335BA22E8C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1213632" y="6535737"/>
            <a:ext cx="1052508" cy="365125"/>
          </a:xfrm>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C5D466B2-7417-6A44-93CE-B6AD2C9CEBFC}"/>
              </a:ext>
            </a:extLst>
          </p:cNvPr>
          <p:cNvSpPr>
            <a:spLocks noGrp="1"/>
          </p:cNvSpPr>
          <p:nvPr>
            <p:ph type="title" hasCustomPrompt="1"/>
          </p:nvPr>
        </p:nvSpPr>
        <p:spPr>
          <a:xfrm>
            <a:off x="0" y="-14472"/>
            <a:ext cx="1657350" cy="542925"/>
          </a:xfrm>
          <a:prstGeom prst="rect">
            <a:avLst/>
          </a:prstGeom>
        </p:spPr>
        <p:txBody>
          <a:bodyPr/>
          <a:lstStyle/>
          <a:p>
            <a:r>
              <a:rPr kumimoji="1" lang="zh-CN" altLang="en-US" dirty="0"/>
              <a:t>研究背景</a:t>
            </a:r>
          </a:p>
        </p:txBody>
      </p:sp>
      <p:sp>
        <p:nvSpPr>
          <p:cNvPr id="15" name="标题 1">
            <a:extLst>
              <a:ext uri="{FF2B5EF4-FFF2-40B4-BE49-F238E27FC236}">
                <a16:creationId xmlns:a16="http://schemas.microsoft.com/office/drawing/2014/main" id="{6670591B-C480-5052-7857-949C303B1B12}"/>
              </a:ext>
            </a:extLst>
          </p:cNvPr>
          <p:cNvSpPr txBox="1">
            <a:spLocks/>
          </p:cNvSpPr>
          <p:nvPr userDrawn="1"/>
        </p:nvSpPr>
        <p:spPr>
          <a:xfrm>
            <a:off x="1680423"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相关工作</a:t>
            </a:r>
          </a:p>
        </p:txBody>
      </p:sp>
      <p:sp>
        <p:nvSpPr>
          <p:cNvPr id="16" name="标题 1">
            <a:extLst>
              <a:ext uri="{FF2B5EF4-FFF2-40B4-BE49-F238E27FC236}">
                <a16:creationId xmlns:a16="http://schemas.microsoft.com/office/drawing/2014/main" id="{8EDBEDD8-A1D0-235E-430F-7B3754335F29}"/>
              </a:ext>
            </a:extLst>
          </p:cNvPr>
          <p:cNvSpPr txBox="1">
            <a:spLocks/>
          </p:cNvSpPr>
          <p:nvPr userDrawn="1"/>
        </p:nvSpPr>
        <p:spPr>
          <a:xfrm>
            <a:off x="3360846"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研究方法</a:t>
            </a:r>
          </a:p>
        </p:txBody>
      </p:sp>
      <p:sp>
        <p:nvSpPr>
          <p:cNvPr id="17" name="标题 1">
            <a:extLst>
              <a:ext uri="{FF2B5EF4-FFF2-40B4-BE49-F238E27FC236}">
                <a16:creationId xmlns:a16="http://schemas.microsoft.com/office/drawing/2014/main" id="{FFEE0538-29BC-CDE4-A51D-9287604A12A3}"/>
              </a:ext>
            </a:extLst>
          </p:cNvPr>
          <p:cNvSpPr txBox="1">
            <a:spLocks/>
          </p:cNvSpPr>
          <p:nvPr userDrawn="1"/>
        </p:nvSpPr>
        <p:spPr>
          <a:xfrm>
            <a:off x="5041269"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实验结果</a:t>
            </a:r>
          </a:p>
        </p:txBody>
      </p:sp>
      <p:sp>
        <p:nvSpPr>
          <p:cNvPr id="18" name="标题 1">
            <a:extLst>
              <a:ext uri="{FF2B5EF4-FFF2-40B4-BE49-F238E27FC236}">
                <a16:creationId xmlns:a16="http://schemas.microsoft.com/office/drawing/2014/main" id="{7AE6EEAD-6B24-23E1-B06F-E826CC3614E5}"/>
              </a:ext>
            </a:extLst>
          </p:cNvPr>
          <p:cNvSpPr txBox="1">
            <a:spLocks/>
          </p:cNvSpPr>
          <p:nvPr userDrawn="1"/>
        </p:nvSpPr>
        <p:spPr>
          <a:xfrm>
            <a:off x="6721692"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讨论总结</a:t>
            </a:r>
          </a:p>
        </p:txBody>
      </p:sp>
      <p:sp>
        <p:nvSpPr>
          <p:cNvPr id="19" name="标题 1">
            <a:extLst>
              <a:ext uri="{FF2B5EF4-FFF2-40B4-BE49-F238E27FC236}">
                <a16:creationId xmlns:a16="http://schemas.microsoft.com/office/drawing/2014/main" id="{73A1EE63-BA65-D24A-2200-3973597754CB}"/>
              </a:ext>
            </a:extLst>
          </p:cNvPr>
          <p:cNvSpPr txBox="1">
            <a:spLocks/>
          </p:cNvSpPr>
          <p:nvPr userDrawn="1"/>
        </p:nvSpPr>
        <p:spPr>
          <a:xfrm>
            <a:off x="8402115"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备注备注</a:t>
            </a:r>
          </a:p>
        </p:txBody>
      </p:sp>
      <p:sp>
        <p:nvSpPr>
          <p:cNvPr id="20" name="标题 1">
            <a:extLst>
              <a:ext uri="{FF2B5EF4-FFF2-40B4-BE49-F238E27FC236}">
                <a16:creationId xmlns:a16="http://schemas.microsoft.com/office/drawing/2014/main" id="{55FF0602-901A-3BA4-552D-0AB6CC5C3F5E}"/>
              </a:ext>
            </a:extLst>
          </p:cNvPr>
          <p:cNvSpPr txBox="1">
            <a:spLocks/>
          </p:cNvSpPr>
          <p:nvPr userDrawn="1"/>
        </p:nvSpPr>
        <p:spPr>
          <a:xfrm>
            <a:off x="10082536"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附录附录</a:t>
            </a:r>
          </a:p>
        </p:txBody>
      </p:sp>
      <p:sp>
        <p:nvSpPr>
          <p:cNvPr id="7" name="Content Placeholder 2">
            <a:extLst>
              <a:ext uri="{FF2B5EF4-FFF2-40B4-BE49-F238E27FC236}">
                <a16:creationId xmlns:a16="http://schemas.microsoft.com/office/drawing/2014/main" id="{6328E996-D5DD-37FC-FA15-636008E65B78}"/>
              </a:ext>
            </a:extLst>
          </p:cNvPr>
          <p:cNvSpPr>
            <a:spLocks noGrp="1"/>
          </p:cNvSpPr>
          <p:nvPr>
            <p:ph idx="13"/>
          </p:nvPr>
        </p:nvSpPr>
        <p:spPr>
          <a:xfrm>
            <a:off x="6698619" y="875573"/>
            <a:ext cx="4884886" cy="5496652"/>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cxnSp>
        <p:nvCxnSpPr>
          <p:cNvPr id="9" name="直接连接符 8">
            <a:extLst>
              <a:ext uri="{FF2B5EF4-FFF2-40B4-BE49-F238E27FC236}">
                <a16:creationId xmlns:a16="http://schemas.microsoft.com/office/drawing/2014/main" id="{75B7B9C8-D957-6FD6-9B7B-0340251419F1}"/>
              </a:ext>
            </a:extLst>
          </p:cNvPr>
          <p:cNvCxnSpPr/>
          <p:nvPr userDrawn="1"/>
        </p:nvCxnSpPr>
        <p:spPr>
          <a:xfrm>
            <a:off x="6096000" y="875573"/>
            <a:ext cx="0" cy="5496652"/>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2325476737"/>
      </p:ext>
    </p:extLst>
  </p:cSld>
  <p:clrMapOvr>
    <a:masterClrMapping/>
  </p:clrMapOvr>
  <p:timing>
    <p:tnLst>
      <p:par>
        <p:cTn id="1" dur="indefinite" restart="never" nodeType="tmRoot"/>
      </p:par>
    </p:tnLst>
  </p:timing>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userDrawn="1">
  <p:cSld name="4个条目">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5" y="875573"/>
            <a:ext cx="4884886" cy="2553427"/>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6DAE6126-B104-4F88-B699-B335BA22E8C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1213632" y="6535737"/>
            <a:ext cx="1052508" cy="365125"/>
          </a:xfrm>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C5D466B2-7417-6A44-93CE-B6AD2C9CEBFC}"/>
              </a:ext>
            </a:extLst>
          </p:cNvPr>
          <p:cNvSpPr>
            <a:spLocks noGrp="1"/>
          </p:cNvSpPr>
          <p:nvPr>
            <p:ph type="title" hasCustomPrompt="1"/>
          </p:nvPr>
        </p:nvSpPr>
        <p:spPr>
          <a:xfrm>
            <a:off x="0" y="-14472"/>
            <a:ext cx="1657350" cy="542925"/>
          </a:xfrm>
          <a:prstGeom prst="rect">
            <a:avLst/>
          </a:prstGeom>
        </p:spPr>
        <p:txBody>
          <a:bodyPr/>
          <a:lstStyle/>
          <a:p>
            <a:r>
              <a:rPr kumimoji="1" lang="zh-CN" altLang="en-US" dirty="0"/>
              <a:t>研究背景</a:t>
            </a:r>
          </a:p>
        </p:txBody>
      </p:sp>
      <p:sp>
        <p:nvSpPr>
          <p:cNvPr id="15" name="标题 1">
            <a:extLst>
              <a:ext uri="{FF2B5EF4-FFF2-40B4-BE49-F238E27FC236}">
                <a16:creationId xmlns:a16="http://schemas.microsoft.com/office/drawing/2014/main" id="{6670591B-C480-5052-7857-949C303B1B12}"/>
              </a:ext>
            </a:extLst>
          </p:cNvPr>
          <p:cNvSpPr txBox="1">
            <a:spLocks/>
          </p:cNvSpPr>
          <p:nvPr userDrawn="1"/>
        </p:nvSpPr>
        <p:spPr>
          <a:xfrm>
            <a:off x="1680423"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相关工作</a:t>
            </a:r>
          </a:p>
        </p:txBody>
      </p:sp>
      <p:sp>
        <p:nvSpPr>
          <p:cNvPr id="16" name="标题 1">
            <a:extLst>
              <a:ext uri="{FF2B5EF4-FFF2-40B4-BE49-F238E27FC236}">
                <a16:creationId xmlns:a16="http://schemas.microsoft.com/office/drawing/2014/main" id="{8EDBEDD8-A1D0-235E-430F-7B3754335F29}"/>
              </a:ext>
            </a:extLst>
          </p:cNvPr>
          <p:cNvSpPr txBox="1">
            <a:spLocks/>
          </p:cNvSpPr>
          <p:nvPr userDrawn="1"/>
        </p:nvSpPr>
        <p:spPr>
          <a:xfrm>
            <a:off x="3360846"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研究方法</a:t>
            </a:r>
          </a:p>
        </p:txBody>
      </p:sp>
      <p:sp>
        <p:nvSpPr>
          <p:cNvPr id="17" name="标题 1">
            <a:extLst>
              <a:ext uri="{FF2B5EF4-FFF2-40B4-BE49-F238E27FC236}">
                <a16:creationId xmlns:a16="http://schemas.microsoft.com/office/drawing/2014/main" id="{FFEE0538-29BC-CDE4-A51D-9287604A12A3}"/>
              </a:ext>
            </a:extLst>
          </p:cNvPr>
          <p:cNvSpPr txBox="1">
            <a:spLocks/>
          </p:cNvSpPr>
          <p:nvPr userDrawn="1"/>
        </p:nvSpPr>
        <p:spPr>
          <a:xfrm>
            <a:off x="5041269"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实验结果</a:t>
            </a:r>
          </a:p>
        </p:txBody>
      </p:sp>
      <p:sp>
        <p:nvSpPr>
          <p:cNvPr id="18" name="标题 1">
            <a:extLst>
              <a:ext uri="{FF2B5EF4-FFF2-40B4-BE49-F238E27FC236}">
                <a16:creationId xmlns:a16="http://schemas.microsoft.com/office/drawing/2014/main" id="{7AE6EEAD-6B24-23E1-B06F-E826CC3614E5}"/>
              </a:ext>
            </a:extLst>
          </p:cNvPr>
          <p:cNvSpPr txBox="1">
            <a:spLocks/>
          </p:cNvSpPr>
          <p:nvPr userDrawn="1"/>
        </p:nvSpPr>
        <p:spPr>
          <a:xfrm>
            <a:off x="6721692"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讨论总结</a:t>
            </a:r>
          </a:p>
        </p:txBody>
      </p:sp>
      <p:sp>
        <p:nvSpPr>
          <p:cNvPr id="19" name="标题 1">
            <a:extLst>
              <a:ext uri="{FF2B5EF4-FFF2-40B4-BE49-F238E27FC236}">
                <a16:creationId xmlns:a16="http://schemas.microsoft.com/office/drawing/2014/main" id="{73A1EE63-BA65-D24A-2200-3973597754CB}"/>
              </a:ext>
            </a:extLst>
          </p:cNvPr>
          <p:cNvSpPr txBox="1">
            <a:spLocks/>
          </p:cNvSpPr>
          <p:nvPr userDrawn="1"/>
        </p:nvSpPr>
        <p:spPr>
          <a:xfrm>
            <a:off x="8402115"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备注备注</a:t>
            </a:r>
          </a:p>
        </p:txBody>
      </p:sp>
      <p:sp>
        <p:nvSpPr>
          <p:cNvPr id="20" name="标题 1">
            <a:extLst>
              <a:ext uri="{FF2B5EF4-FFF2-40B4-BE49-F238E27FC236}">
                <a16:creationId xmlns:a16="http://schemas.microsoft.com/office/drawing/2014/main" id="{55FF0602-901A-3BA4-552D-0AB6CC5C3F5E}"/>
              </a:ext>
            </a:extLst>
          </p:cNvPr>
          <p:cNvSpPr txBox="1">
            <a:spLocks/>
          </p:cNvSpPr>
          <p:nvPr userDrawn="1"/>
        </p:nvSpPr>
        <p:spPr>
          <a:xfrm>
            <a:off x="10082536" y="-14472"/>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附录附录</a:t>
            </a:r>
          </a:p>
        </p:txBody>
      </p:sp>
      <p:sp>
        <p:nvSpPr>
          <p:cNvPr id="7" name="Content Placeholder 2">
            <a:extLst>
              <a:ext uri="{FF2B5EF4-FFF2-40B4-BE49-F238E27FC236}">
                <a16:creationId xmlns:a16="http://schemas.microsoft.com/office/drawing/2014/main" id="{6328E996-D5DD-37FC-FA15-636008E65B78}"/>
              </a:ext>
            </a:extLst>
          </p:cNvPr>
          <p:cNvSpPr>
            <a:spLocks noGrp="1"/>
          </p:cNvSpPr>
          <p:nvPr>
            <p:ph idx="13"/>
          </p:nvPr>
        </p:nvSpPr>
        <p:spPr>
          <a:xfrm>
            <a:off x="6698619" y="875573"/>
            <a:ext cx="4884886" cy="2553427"/>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cxnSp>
        <p:nvCxnSpPr>
          <p:cNvPr id="9" name="直接连接符 8">
            <a:extLst>
              <a:ext uri="{FF2B5EF4-FFF2-40B4-BE49-F238E27FC236}">
                <a16:creationId xmlns:a16="http://schemas.microsoft.com/office/drawing/2014/main" id="{75B7B9C8-D957-6FD6-9B7B-0340251419F1}"/>
              </a:ext>
            </a:extLst>
          </p:cNvPr>
          <p:cNvCxnSpPr/>
          <p:nvPr userDrawn="1"/>
        </p:nvCxnSpPr>
        <p:spPr>
          <a:xfrm>
            <a:off x="6096000" y="875573"/>
            <a:ext cx="0" cy="5496652"/>
          </a:xfrm>
          <a:prstGeom prst="line">
            <a:avLst/>
          </a:prstGeom>
          <a:ln w="38100"/>
        </p:spPr>
        <p:style>
          <a:lnRef idx="1">
            <a:schemeClr val="accent1"/>
          </a:lnRef>
          <a:fillRef idx="0">
            <a:schemeClr val="accent1"/>
          </a:fillRef>
          <a:effectRef idx="0">
            <a:schemeClr val="accent1"/>
          </a:effectRef>
          <a:fontRef idx="minor">
            <a:schemeClr val="tx1"/>
          </a:fontRef>
        </p:style>
      </p:cxnSp>
      <p:sp>
        <p:nvSpPr>
          <p:cNvPr id="8" name="Content Placeholder 2">
            <a:extLst>
              <a:ext uri="{FF2B5EF4-FFF2-40B4-BE49-F238E27FC236}">
                <a16:creationId xmlns:a16="http://schemas.microsoft.com/office/drawing/2014/main" id="{CCEC0FCF-0560-216D-7451-DDFFA6E5A041}"/>
              </a:ext>
            </a:extLst>
          </p:cNvPr>
          <p:cNvSpPr>
            <a:spLocks noGrp="1"/>
          </p:cNvSpPr>
          <p:nvPr>
            <p:ph idx="14"/>
          </p:nvPr>
        </p:nvSpPr>
        <p:spPr>
          <a:xfrm>
            <a:off x="584374" y="3818798"/>
            <a:ext cx="4884886" cy="2553427"/>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0" name="Content Placeholder 2">
            <a:extLst>
              <a:ext uri="{FF2B5EF4-FFF2-40B4-BE49-F238E27FC236}">
                <a16:creationId xmlns:a16="http://schemas.microsoft.com/office/drawing/2014/main" id="{8B290AF0-33A7-8C8A-7786-2A5E5BD83A88}"/>
              </a:ext>
            </a:extLst>
          </p:cNvPr>
          <p:cNvSpPr>
            <a:spLocks noGrp="1"/>
          </p:cNvSpPr>
          <p:nvPr>
            <p:ph idx="15"/>
          </p:nvPr>
        </p:nvSpPr>
        <p:spPr>
          <a:xfrm>
            <a:off x="6701798" y="3818798"/>
            <a:ext cx="4884886" cy="2553427"/>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cxnSp>
        <p:nvCxnSpPr>
          <p:cNvPr id="11" name="直接连接符 10">
            <a:extLst>
              <a:ext uri="{FF2B5EF4-FFF2-40B4-BE49-F238E27FC236}">
                <a16:creationId xmlns:a16="http://schemas.microsoft.com/office/drawing/2014/main" id="{623D4E28-3690-7865-2BC0-9537B9FC1811}"/>
              </a:ext>
            </a:extLst>
          </p:cNvPr>
          <p:cNvCxnSpPr>
            <a:cxnSpLocks/>
          </p:cNvCxnSpPr>
          <p:nvPr userDrawn="1"/>
        </p:nvCxnSpPr>
        <p:spPr>
          <a:xfrm flipH="1">
            <a:off x="584374" y="3623899"/>
            <a:ext cx="11079306" cy="0"/>
          </a:xfrm>
          <a:prstGeom prst="line">
            <a:avLst/>
          </a:prstGeom>
          <a:ln w="38100"/>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3328026155"/>
      </p:ext>
    </p:extLst>
  </p:cSld>
  <p:clrMapOvr>
    <a:masterClrMapping/>
  </p:clrMapOvr>
  <p:timing>
    <p:tnLst>
      <p:par>
        <p:cTn id="1" dur="indefinite" restart="never" nodeType="tmRoot"/>
      </p:par>
    </p:tnLst>
  </p:timing>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reserve="1" userDrawn="1">
  <p:cSld name="节标题-过渡">
    <p:spTree>
      <p:nvGrpSpPr>
        <p:cNvPr id="1" name=""/>
        <p:cNvGrpSpPr/>
        <p:nvPr/>
      </p:nvGrpSpPr>
      <p:grpSpPr>
        <a:xfrm>
          <a:off x="0" y="0"/>
          <a:ext cx="0" cy="0"/>
          <a:chOff x="0" y="0"/>
          <a:chExt cx="0" cy="0"/>
        </a:xfrm>
      </p:grpSpPr>
      <p:sp>
        <p:nvSpPr>
          <p:cNvPr id="8" name="Rectangle 7"/>
          <p:cNvSpPr>
            <a:spLocks noChangeAspect="1"/>
          </p:cNvSpPr>
          <p:nvPr/>
        </p:nvSpPr>
        <p:spPr>
          <a:xfrm>
            <a:off x="0" y="5141976"/>
            <a:ext cx="12192000" cy="1258827"/>
          </a:xfrm>
          <a:prstGeom prst="rect">
            <a:avLst/>
          </a:prstGeom>
          <a:gradFill flip="none" rotWithShape="1">
            <a:gsLst>
              <a:gs pos="0">
                <a:srgbClr val="A8237F"/>
              </a:gs>
              <a:gs pos="43000">
                <a:srgbClr val="680874"/>
              </a:gs>
            </a:gsLst>
            <a:lin ang="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2" name="Title 1"/>
          <p:cNvSpPr>
            <a:spLocks noGrp="1"/>
          </p:cNvSpPr>
          <p:nvPr>
            <p:ph type="title"/>
          </p:nvPr>
        </p:nvSpPr>
        <p:spPr>
          <a:xfrm>
            <a:off x="454078" y="1474638"/>
            <a:ext cx="11029615" cy="1497507"/>
          </a:xfrm>
          <a:prstGeom prst="rect">
            <a:avLst/>
          </a:prstGeom>
        </p:spPr>
        <p:txBody>
          <a:bodyPr anchor="b">
            <a:normAutofit/>
          </a:bodyPr>
          <a:lstStyle>
            <a:lvl1pPr algn="l">
              <a:defRPr sz="3600" b="1" cap="all">
                <a:solidFill>
                  <a:schemeClr val="accent1"/>
                </a:solidFill>
              </a:defRPr>
            </a:lvl1pPr>
          </a:lstStyle>
          <a:p>
            <a:r>
              <a:rPr lang="zh-CN" altLang="en-US" dirty="0"/>
              <a:t>单击此处编辑母版标题样式</a:t>
            </a:r>
            <a:endParaRPr lang="en-US" dirty="0"/>
          </a:p>
        </p:txBody>
      </p:sp>
      <p:sp>
        <p:nvSpPr>
          <p:cNvPr id="3" name="Text Placeholder 2"/>
          <p:cNvSpPr>
            <a:spLocks noGrp="1"/>
          </p:cNvSpPr>
          <p:nvPr>
            <p:ph type="body" idx="1" hasCustomPrompt="1"/>
          </p:nvPr>
        </p:nvSpPr>
        <p:spPr>
          <a:xfrm>
            <a:off x="454077" y="3108035"/>
            <a:ext cx="11029615" cy="600556"/>
          </a:xfrm>
        </p:spPr>
        <p:txBody>
          <a:bodyPr anchor="t">
            <a:normAutofit/>
          </a:bodyPr>
          <a:lstStyle>
            <a:lvl1pPr marL="305992" marR="0" indent="-305992" algn="l" defTabSz="457189" rtl="0" eaLnBrk="1" fontAlgn="auto" latinLnBrk="0" hangingPunct="1">
              <a:lnSpc>
                <a:spcPct val="100000"/>
              </a:lnSpc>
              <a:spcBef>
                <a:spcPct val="20000"/>
              </a:spcBef>
              <a:spcAft>
                <a:spcPts val="600"/>
              </a:spcAft>
              <a:buClr>
                <a:srgbClr val="5C2F7D"/>
              </a:buClr>
              <a:buSzPct val="92000"/>
              <a:buFont typeface="Wingdings 2" panose="05020102010507070707" pitchFamily="18" charset="2"/>
              <a:buChar char=""/>
              <a:tabLst/>
              <a:defRPr lang="zh-CN" altLang="en-US" sz="2400" b="0" i="0" kern="1200" dirty="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629984" marR="0" indent="-305992" algn="l" defTabSz="457189" rtl="0" eaLnBrk="1" fontAlgn="auto" latinLnBrk="0" hangingPunct="1">
              <a:lnSpc>
                <a:spcPct val="100000"/>
              </a:lnSpc>
              <a:spcBef>
                <a:spcPct val="20000"/>
              </a:spcBef>
              <a:spcAft>
                <a:spcPts val="600"/>
              </a:spcAft>
              <a:buClr>
                <a:srgbClr val="5C2F7D"/>
              </a:buClr>
              <a:buSzPct val="92000"/>
              <a:buFont typeface="Wingdings" panose="05000000000000000000" pitchFamily="2" charset="2"/>
              <a:buChar char="Ø"/>
              <a:tabLst/>
              <a:defRPr sz="1800">
                <a:solidFill>
                  <a:schemeClr val="tx1">
                    <a:tint val="75000"/>
                  </a:schemeClr>
                </a:solidFill>
              </a:defRPr>
            </a:lvl2pPr>
            <a:lvl3pPr marL="972885" marR="0" indent="-342900" algn="l" defTabSz="457189" rtl="0" eaLnBrk="1" fontAlgn="auto" latinLnBrk="0" hangingPunct="1">
              <a:lnSpc>
                <a:spcPct val="100000"/>
              </a:lnSpc>
              <a:spcBef>
                <a:spcPct val="20000"/>
              </a:spcBef>
              <a:spcAft>
                <a:spcPts val="600"/>
              </a:spcAft>
              <a:buClr>
                <a:srgbClr val="5C2F7D"/>
              </a:buClr>
              <a:buSzPct val="92000"/>
              <a:buFont typeface="+mj-lt"/>
              <a:buAutoNum type="arabicPeriod"/>
              <a:tabLst/>
              <a:defRPr sz="1600">
                <a:solidFill>
                  <a:schemeClr val="tx1">
                    <a:tint val="75000"/>
                  </a:schemeClr>
                </a:solidFill>
              </a:defRPr>
            </a:lvl3pPr>
            <a:lvl4pPr marL="1241969" marR="0" indent="-233994" algn="l" defTabSz="457189" rtl="0" eaLnBrk="1" fontAlgn="auto" latinLnBrk="0" hangingPunct="1">
              <a:lnSpc>
                <a:spcPct val="100000"/>
              </a:lnSpc>
              <a:spcBef>
                <a:spcPct val="20000"/>
              </a:spcBef>
              <a:spcAft>
                <a:spcPts val="600"/>
              </a:spcAft>
              <a:buClr>
                <a:srgbClr val="5C2F7D"/>
              </a:buClr>
              <a:buSzPct val="92000"/>
              <a:buFont typeface="+mj-lt"/>
              <a:buAutoNum type="alphaLcPeriod"/>
              <a:tabLst/>
              <a:defRPr sz="1400">
                <a:solidFill>
                  <a:schemeClr val="tx1">
                    <a:tint val="75000"/>
                  </a:schemeClr>
                </a:solidFill>
              </a:defRPr>
            </a:lvl4pPr>
            <a:lvl5pPr marL="1601960" marR="0" indent="-233994" algn="l" defTabSz="457189" rtl="0" eaLnBrk="1" fontAlgn="auto" latinLnBrk="0" hangingPunct="1">
              <a:lnSpc>
                <a:spcPct val="100000"/>
              </a:lnSpc>
              <a:spcBef>
                <a:spcPct val="20000"/>
              </a:spcBef>
              <a:spcAft>
                <a:spcPts val="600"/>
              </a:spcAft>
              <a:buClr>
                <a:srgbClr val="5C2F7D"/>
              </a:buClr>
              <a:buSzPct val="92000"/>
              <a:buFont typeface="+mj-ea"/>
              <a:buAutoNum type="circleNumDbPlain"/>
              <a:tabLst/>
              <a:defRPr sz="1400">
                <a:solidFill>
                  <a:schemeClr val="tx1">
                    <a:tint val="75000"/>
                  </a:schemeClr>
                </a:solidFill>
              </a:defRPr>
            </a:lvl5pPr>
            <a:lvl6pPr marL="2285943" indent="0">
              <a:buNone/>
              <a:defRPr sz="1400">
                <a:solidFill>
                  <a:schemeClr val="tx1">
                    <a:tint val="75000"/>
                  </a:schemeClr>
                </a:solidFill>
              </a:defRPr>
            </a:lvl6pPr>
            <a:lvl7pPr marL="2743131" indent="0">
              <a:buNone/>
              <a:defRPr sz="1400">
                <a:solidFill>
                  <a:schemeClr val="tx1">
                    <a:tint val="75000"/>
                  </a:schemeClr>
                </a:solidFill>
              </a:defRPr>
            </a:lvl7pPr>
            <a:lvl8pPr marL="3200320" indent="0">
              <a:buNone/>
              <a:defRPr sz="1400">
                <a:solidFill>
                  <a:schemeClr val="tx1">
                    <a:tint val="75000"/>
                  </a:schemeClr>
                </a:solidFill>
              </a:defRPr>
            </a:lvl8pPr>
            <a:lvl9pPr marL="3657509" indent="0">
              <a:buNone/>
              <a:defRPr sz="1400">
                <a:solidFill>
                  <a:schemeClr val="tx1">
                    <a:tint val="75000"/>
                  </a:schemeClr>
                </a:solidFill>
              </a:defRPr>
            </a:lvl9pPr>
          </a:lstStyle>
          <a:p>
            <a:pPr marL="305992" marR="0" lvl="0" indent="-305992" algn="l" defTabSz="457189" rtl="0" eaLnBrk="1" fontAlgn="auto" latinLnBrk="0" hangingPunct="1">
              <a:lnSpc>
                <a:spcPct val="100000"/>
              </a:lnSpc>
              <a:spcBef>
                <a:spcPct val="20000"/>
              </a:spcBef>
              <a:spcAft>
                <a:spcPts val="600"/>
              </a:spcAft>
              <a:buClr>
                <a:srgbClr val="5C2F7D"/>
              </a:buClr>
              <a:buSzPct val="92000"/>
              <a:buFont typeface="Wingdings 2" panose="05020102010507070707" pitchFamily="18" charset="2"/>
              <a:buChar char=""/>
              <a:tabLst/>
              <a:defRPr/>
            </a:pPr>
            <a:r>
              <a:rPr kumimoji="0" lang="zh-CN" altLang="en-US" sz="2400" b="1" i="0" u="none" strike="noStrike" kern="1200" cap="none" spc="0" normalizeH="0" baseline="0" noProof="0" dirty="0">
                <a:ln>
                  <a:noFill/>
                </a:ln>
                <a:solidFill>
                  <a:srgbClr val="3D3D3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单击此处编辑母版文本样式</a:t>
            </a:r>
          </a:p>
          <a:p>
            <a:pPr marL="629984" marR="0" lvl="1" indent="-305992" algn="l" defTabSz="457189" rtl="0" eaLnBrk="1" fontAlgn="auto" latinLnBrk="0" hangingPunct="1">
              <a:lnSpc>
                <a:spcPct val="100000"/>
              </a:lnSpc>
              <a:spcBef>
                <a:spcPct val="20000"/>
              </a:spcBef>
              <a:spcAft>
                <a:spcPts val="600"/>
              </a:spcAft>
              <a:buClr>
                <a:srgbClr val="5C2F7D"/>
              </a:buClr>
              <a:buSzPct val="92000"/>
              <a:buFont typeface="Wingdings" panose="05000000000000000000" pitchFamily="2" charset="2"/>
              <a:buChar char="Ø"/>
              <a:tabLst/>
              <a:defRPr/>
            </a:pPr>
            <a:r>
              <a:rPr kumimoji="0" lang="zh-CN" altLang="en-US" sz="2000" b="0" i="0" u="none" strike="noStrike" kern="1200" cap="none" spc="0" normalizeH="0" baseline="0" noProof="0" dirty="0">
                <a:ln>
                  <a:noFill/>
                </a:ln>
                <a:solidFill>
                  <a:srgbClr val="3D3D3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二级</a:t>
            </a:r>
          </a:p>
          <a:p>
            <a:pPr marL="972885" marR="0" lvl="2" indent="-342900" algn="l" defTabSz="457189" rtl="0" eaLnBrk="1" fontAlgn="auto" latinLnBrk="0" hangingPunct="1">
              <a:lnSpc>
                <a:spcPct val="100000"/>
              </a:lnSpc>
              <a:spcBef>
                <a:spcPct val="20000"/>
              </a:spcBef>
              <a:spcAft>
                <a:spcPts val="600"/>
              </a:spcAft>
              <a:buClr>
                <a:srgbClr val="5C2F7D"/>
              </a:buClr>
              <a:buSzPct val="92000"/>
              <a:buFont typeface="+mj-lt"/>
              <a:buAutoNum type="arabicPeriod"/>
              <a:tabLst/>
              <a:defRPr/>
            </a:pPr>
            <a:r>
              <a:rPr kumimoji="0" lang="zh-CN" altLang="en-US" sz="1800" b="0" i="0" u="none" strike="noStrike" kern="1200" cap="none" spc="0" normalizeH="0" baseline="0" noProof="0" dirty="0">
                <a:ln>
                  <a:noFill/>
                </a:ln>
                <a:solidFill>
                  <a:srgbClr val="3D3D3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三级</a:t>
            </a:r>
          </a:p>
          <a:p>
            <a:pPr marL="1241969" marR="0" lvl="3" indent="-233994" algn="l" defTabSz="457189" rtl="0" eaLnBrk="1" fontAlgn="auto" latinLnBrk="0" hangingPunct="1">
              <a:lnSpc>
                <a:spcPct val="100000"/>
              </a:lnSpc>
              <a:spcBef>
                <a:spcPct val="20000"/>
              </a:spcBef>
              <a:spcAft>
                <a:spcPts val="600"/>
              </a:spcAft>
              <a:buClr>
                <a:srgbClr val="5C2F7D"/>
              </a:buClr>
              <a:buSzPct val="92000"/>
              <a:buFont typeface="+mj-lt"/>
              <a:buAutoNum type="alphaLcPeriod"/>
              <a:tabLst/>
              <a:defRPr/>
            </a:pPr>
            <a:r>
              <a:rPr kumimoji="0" lang="zh-CN" altLang="en-US" sz="1600" b="0" i="0" u="none" strike="noStrike" kern="1200" cap="none" spc="0" normalizeH="0" baseline="0" noProof="0" dirty="0">
                <a:ln>
                  <a:noFill/>
                </a:ln>
                <a:solidFill>
                  <a:srgbClr val="3D3D3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四级</a:t>
            </a:r>
          </a:p>
          <a:p>
            <a:pPr marL="1601960" marR="0" lvl="4" indent="-233994" algn="l" defTabSz="457189" rtl="0" eaLnBrk="1" fontAlgn="auto" latinLnBrk="0" hangingPunct="1">
              <a:lnSpc>
                <a:spcPct val="100000"/>
              </a:lnSpc>
              <a:spcBef>
                <a:spcPct val="20000"/>
              </a:spcBef>
              <a:spcAft>
                <a:spcPts val="600"/>
              </a:spcAft>
              <a:buClr>
                <a:srgbClr val="5C2F7D"/>
              </a:buClr>
              <a:buSzPct val="92000"/>
              <a:buFont typeface="+mj-ea"/>
              <a:buAutoNum type="circleNumDbPlain"/>
              <a:tabLst/>
              <a:defRPr/>
            </a:pPr>
            <a:r>
              <a:rPr kumimoji="0" lang="zh-CN" altLang="en-US" sz="1400" b="0" i="0" u="none" strike="noStrike" kern="1200" cap="none" spc="0" normalizeH="0" baseline="0" noProof="0" dirty="0">
                <a:ln>
                  <a:noFill/>
                </a:ln>
                <a:solidFill>
                  <a:srgbClr val="3D3D3D"/>
                </a:solidFill>
                <a:effectLst/>
                <a:uLnTx/>
                <a:uFillTx/>
                <a:latin typeface="Times New Roman" panose="02020603050405020304" pitchFamily="18" charset="0"/>
                <a:ea typeface="微软雅黑" panose="020B0503020204020204" pitchFamily="34" charset="-122"/>
                <a:cs typeface="Times New Roman" panose="02020603050405020304" pitchFamily="18" charset="0"/>
              </a:rPr>
              <a:t>五级</a:t>
            </a:r>
            <a:endParaRPr kumimoji="0" lang="en-US" altLang="zh-CN" sz="1400" b="0" i="0" u="none" strike="noStrike" kern="1200" cap="none" spc="0" normalizeH="0" baseline="0" noProof="0" dirty="0">
              <a:ln>
                <a:noFill/>
              </a:ln>
              <a:solidFill>
                <a:srgbClr val="3D3D3D"/>
              </a:solidFill>
              <a:effectLst/>
              <a:uLnTx/>
              <a:uFillTx/>
              <a:latin typeface="Times New Roman" panose="02020603050405020304" pitchFamily="18" charset="0"/>
              <a:ea typeface="微软雅黑" panose="020B0503020204020204" pitchFamily="34" charset="-122"/>
              <a:cs typeface="Times New Roman" panose="02020603050405020304" pitchFamily="18" charset="0"/>
            </a:endParaRPr>
          </a:p>
        </p:txBody>
      </p:sp>
      <p:sp>
        <p:nvSpPr>
          <p:cNvPr id="4" name="Date Placeholder 3"/>
          <p:cNvSpPr>
            <a:spLocks noGrp="1"/>
          </p:cNvSpPr>
          <p:nvPr>
            <p:ph type="dt" sz="half" idx="10"/>
          </p:nvPr>
        </p:nvSpPr>
        <p:spPr/>
        <p:txBody>
          <a:bodyPr/>
          <a:lstStyle>
            <a:lvl1pPr>
              <a:defRPr>
                <a:solidFill>
                  <a:schemeClr val="accent1">
                    <a:lumMod val="75000"/>
                    <a:lumOff val="25000"/>
                  </a:schemeClr>
                </a:solidFill>
              </a:defRPr>
            </a:lvl1pPr>
          </a:lstStyle>
          <a:p>
            <a:fld id="{C442C4F9-7E52-4101-9988-84E289E4DA0E}"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lvl1pPr>
              <a:defRPr>
                <a:solidFill>
                  <a:schemeClr val="accent1">
                    <a:lumMod val="75000"/>
                    <a:lumOff val="25000"/>
                  </a:schemeClr>
                </a:solidFill>
              </a:defRPr>
            </a:lvl1pPr>
          </a:lstStyle>
          <a:p>
            <a:endParaRPr kumimoji="1" lang="zh-CN" altLang="en-US"/>
          </a:p>
        </p:txBody>
      </p:sp>
      <p:sp>
        <p:nvSpPr>
          <p:cNvPr id="6" name="Slide Number Placeholder 5"/>
          <p:cNvSpPr>
            <a:spLocks noGrp="1"/>
          </p:cNvSpPr>
          <p:nvPr>
            <p:ph type="sldNum" sz="quarter" idx="12"/>
          </p:nvPr>
        </p:nvSpPr>
        <p:spPr/>
        <p:txBody>
          <a:bodyPr/>
          <a:lstStyle>
            <a:lvl1pPr>
              <a:defRPr>
                <a:solidFill>
                  <a:schemeClr val="accent1">
                    <a:lumMod val="75000"/>
                    <a:lumOff val="25000"/>
                  </a:schemeClr>
                </a:solidFill>
              </a:defRPr>
            </a:lvl1pPr>
          </a:lstStyle>
          <a:p>
            <a:fld id="{977BA8E6-E826-B147-AA17-E3D76A29629C}" type="slidenum">
              <a:rPr kumimoji="1" lang="zh-CN" altLang="en-US" smtClean="0"/>
              <a:t>‹#›</a:t>
            </a:fld>
            <a:endParaRPr kumimoji="1" lang="zh-CN" altLang="en-US"/>
          </a:p>
        </p:txBody>
      </p:sp>
      <p:pic>
        <p:nvPicPr>
          <p:cNvPr id="10" name="图片 9">
            <a:extLst>
              <a:ext uri="{FF2B5EF4-FFF2-40B4-BE49-F238E27FC236}">
                <a16:creationId xmlns:a16="http://schemas.microsoft.com/office/drawing/2014/main" id="{D5ED7C10-B7EC-CE4D-B410-A99267152767}"/>
              </a:ext>
            </a:extLst>
          </p:cNvPr>
          <p:cNvPicPr>
            <a:picLocks noChangeAspect="1"/>
          </p:cNvPicPr>
          <p:nvPr userDrawn="1"/>
        </p:nvPicPr>
        <p:blipFill>
          <a:blip r:embed="rId2">
            <a:duotone>
              <a:schemeClr val="bg2">
                <a:shade val="45000"/>
                <a:satMod val="135000"/>
              </a:schemeClr>
              <a:prstClr val="white"/>
            </a:duotone>
            <a:alphaModFix/>
            <a:lum bright="100000"/>
          </a:blip>
          <a:stretch>
            <a:fillRect/>
          </a:stretch>
        </p:blipFill>
        <p:spPr>
          <a:xfrm>
            <a:off x="11065982" y="5349943"/>
            <a:ext cx="835423" cy="835423"/>
          </a:xfrm>
          <a:prstGeom prst="rect">
            <a:avLst/>
          </a:prstGeom>
        </p:spPr>
      </p:pic>
    </p:spTree>
    <p:extLst>
      <p:ext uri="{BB962C8B-B14F-4D97-AF65-F5344CB8AC3E}">
        <p14:creationId xmlns:p14="http://schemas.microsoft.com/office/powerpoint/2010/main" val="2282667821"/>
      </p:ext>
    </p:extLst>
  </p:cSld>
  <p:clrMapOvr>
    <a:masterClrMapping/>
  </p:clrMapOvr>
  <p:timing>
    <p:tnLst>
      <p:par>
        <p:cTn id="1" dur="indefinite" restart="never" nodeType="tmRoot"/>
      </p:par>
    </p:tnLst>
  </p:timing>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userDrawn="1">
  <p:cSld name="比较">
    <p:spTree>
      <p:nvGrpSpPr>
        <p:cNvPr id="1" name=""/>
        <p:cNvGrpSpPr/>
        <p:nvPr/>
      </p:nvGrpSpPr>
      <p:grpSpPr>
        <a:xfrm>
          <a:off x="0" y="0"/>
          <a:ext cx="0" cy="0"/>
          <a:chOff x="0" y="0"/>
          <a:chExt cx="0" cy="0"/>
        </a:xfrm>
      </p:grpSpPr>
      <p:sp>
        <p:nvSpPr>
          <p:cNvPr id="3" name="Text Placeholder 2"/>
          <p:cNvSpPr>
            <a:spLocks noGrp="1"/>
          </p:cNvSpPr>
          <p:nvPr>
            <p:ph type="body" idx="1"/>
          </p:nvPr>
        </p:nvSpPr>
        <p:spPr>
          <a:xfrm>
            <a:off x="664798" y="1171738"/>
            <a:ext cx="5087075" cy="536005"/>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4" name="Content Placeholder 3"/>
          <p:cNvSpPr>
            <a:spLocks noGrp="1"/>
          </p:cNvSpPr>
          <p:nvPr>
            <p:ph sz="half" idx="2"/>
          </p:nvPr>
        </p:nvSpPr>
        <p:spPr>
          <a:xfrm>
            <a:off x="358773" y="1846898"/>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5" name="Text Placeholder 4"/>
          <p:cNvSpPr>
            <a:spLocks noGrp="1"/>
          </p:cNvSpPr>
          <p:nvPr>
            <p:ph type="body" sz="quarter" idx="3"/>
          </p:nvPr>
        </p:nvSpPr>
        <p:spPr>
          <a:xfrm>
            <a:off x="6301315" y="1171738"/>
            <a:ext cx="5087073" cy="553373"/>
          </a:xfrm>
        </p:spPr>
        <p:txBody>
          <a:bodyPr anchor="b">
            <a:noAutofit/>
          </a:bodyPr>
          <a:lstStyle>
            <a:lvl1pPr marL="0" indent="0">
              <a:buNone/>
              <a:defRPr sz="2200" b="0">
                <a:solidFill>
                  <a:schemeClr val="accent2"/>
                </a:solidFill>
              </a:defRPr>
            </a:lvl1pPr>
            <a:lvl2pPr marL="457189" indent="0">
              <a:buNone/>
              <a:defRPr sz="2000" b="1"/>
            </a:lvl2pPr>
            <a:lvl3pPr marL="914377" indent="0">
              <a:buNone/>
              <a:defRPr sz="1800" b="1"/>
            </a:lvl3pPr>
            <a:lvl4pPr marL="1371566" indent="0">
              <a:buNone/>
              <a:defRPr sz="1600" b="1"/>
            </a:lvl4pPr>
            <a:lvl5pPr marL="1828754" indent="0">
              <a:buNone/>
              <a:defRPr sz="1600" b="1"/>
            </a:lvl5pPr>
            <a:lvl6pPr marL="2285943" indent="0">
              <a:buNone/>
              <a:defRPr sz="1600" b="1"/>
            </a:lvl6pPr>
            <a:lvl7pPr marL="2743131" indent="0">
              <a:buNone/>
              <a:defRPr sz="1600" b="1"/>
            </a:lvl7pPr>
            <a:lvl8pPr marL="3200320" indent="0">
              <a:buNone/>
              <a:defRPr sz="1600" b="1"/>
            </a:lvl8pPr>
            <a:lvl9pPr marL="3657509" indent="0">
              <a:buNone/>
              <a:defRPr sz="1600" b="1"/>
            </a:lvl9pPr>
          </a:lstStyle>
          <a:p>
            <a:pPr lvl="0"/>
            <a:r>
              <a:rPr lang="zh-CN" altLang="en-US"/>
              <a:t>单击此处编辑母版文本样式</a:t>
            </a:r>
          </a:p>
        </p:txBody>
      </p:sp>
      <p:sp>
        <p:nvSpPr>
          <p:cNvPr id="6" name="Content Placeholder 5"/>
          <p:cNvSpPr>
            <a:spLocks noGrp="1"/>
          </p:cNvSpPr>
          <p:nvPr>
            <p:ph sz="quarter" idx="4"/>
          </p:nvPr>
        </p:nvSpPr>
        <p:spPr>
          <a:xfrm>
            <a:off x="5995288" y="1846898"/>
            <a:ext cx="5393100" cy="2934999"/>
          </a:xfrm>
        </p:spPr>
        <p:txBody>
          <a:bodyPr anchor="t">
            <a:normAutofit/>
          </a:body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7" name="Date Placeholder 6"/>
          <p:cNvSpPr>
            <a:spLocks noGrp="1"/>
          </p:cNvSpPr>
          <p:nvPr>
            <p:ph type="dt" sz="half" idx="10"/>
          </p:nvPr>
        </p:nvSpPr>
        <p:spPr/>
        <p:txBody>
          <a:bodyPr/>
          <a:lstStyle/>
          <a:p>
            <a:fld id="{2DBF745C-F915-4DC8-83D9-BF1989BCA6C0}" type="datetime1">
              <a:rPr kumimoji="1" lang="zh-CN" altLang="en-US" smtClean="0"/>
              <a:t>2024/3/27</a:t>
            </a:fld>
            <a:endParaRPr kumimoji="1" lang="zh-CN" altLang="en-US"/>
          </a:p>
        </p:txBody>
      </p:sp>
      <p:sp>
        <p:nvSpPr>
          <p:cNvPr id="8" name="Footer Placeholder 7"/>
          <p:cNvSpPr>
            <a:spLocks noGrp="1"/>
          </p:cNvSpPr>
          <p:nvPr>
            <p:ph type="ftr" sz="quarter" idx="11"/>
          </p:nvPr>
        </p:nvSpPr>
        <p:spPr/>
        <p:txBody>
          <a:bodyPr/>
          <a:lstStyle/>
          <a:p>
            <a:endParaRPr kumimoji="1" lang="zh-CN" altLang="en-US"/>
          </a:p>
        </p:txBody>
      </p:sp>
      <p:sp>
        <p:nvSpPr>
          <p:cNvPr id="9" name="Slide Number Placeholder 8"/>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9CB22468-F02A-F448-8B18-5B7757B695E7}"/>
              </a:ext>
            </a:extLst>
          </p:cNvPr>
          <p:cNvSpPr>
            <a:spLocks noGrp="1"/>
          </p:cNvSpPr>
          <p:nvPr>
            <p:ph type="title"/>
          </p:nvPr>
        </p:nvSpPr>
        <p:spPr>
          <a:xfrm>
            <a:off x="0" y="-239232"/>
            <a:ext cx="11962356" cy="1015200"/>
          </a:xfrm>
          <a:prstGeom prst="rect">
            <a:avLst/>
          </a:prstGeom>
        </p:spPr>
        <p:txBody>
          <a:bodyPr/>
          <a:lstStyle/>
          <a:p>
            <a:r>
              <a:rPr kumimoji="1" lang="zh-CN" altLang="en-US" dirty="0"/>
              <a:t>单击此处编辑母版标题样式</a:t>
            </a:r>
          </a:p>
        </p:txBody>
      </p:sp>
    </p:spTree>
    <p:extLst>
      <p:ext uri="{BB962C8B-B14F-4D97-AF65-F5344CB8AC3E}">
        <p14:creationId xmlns:p14="http://schemas.microsoft.com/office/powerpoint/2010/main" val="3206004879"/>
      </p:ext>
    </p:extLst>
  </p:cSld>
  <p:clrMapOvr>
    <a:masterClrMapping/>
  </p:clrMapOvr>
  <p:timing>
    <p:tnLst>
      <p:par>
        <p:cTn id="1" dur="indefinite" restart="never" nodeType="tmRoot"/>
      </p:par>
    </p:tnLst>
  </p:timing>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userDrawn="1">
  <p:cSld name="仅标题">
    <p:spTree>
      <p:nvGrpSpPr>
        <p:cNvPr id="1" name=""/>
        <p:cNvGrpSpPr/>
        <p:nvPr/>
      </p:nvGrpSpPr>
      <p:grpSpPr>
        <a:xfrm>
          <a:off x="0" y="0"/>
          <a:ext cx="0" cy="0"/>
          <a:chOff x="0" y="0"/>
          <a:chExt cx="0" cy="0"/>
        </a:xfrm>
      </p:grpSpPr>
      <p:sp>
        <p:nvSpPr>
          <p:cNvPr id="3" name="Date Placeholder 2"/>
          <p:cNvSpPr>
            <a:spLocks noGrp="1"/>
          </p:cNvSpPr>
          <p:nvPr>
            <p:ph type="dt" sz="half" idx="10"/>
          </p:nvPr>
        </p:nvSpPr>
        <p:spPr/>
        <p:txBody>
          <a:bodyPr/>
          <a:lstStyle/>
          <a:p>
            <a:fld id="{625C1181-DBF3-4032-A379-84CEC1583207}" type="datetime1">
              <a:rPr kumimoji="1" lang="zh-CN" altLang="en-US" smtClean="0"/>
              <a:t>2024/3/27</a:t>
            </a:fld>
            <a:endParaRPr kumimoji="1" lang="zh-CN" altLang="en-US"/>
          </a:p>
        </p:txBody>
      </p:sp>
      <p:sp>
        <p:nvSpPr>
          <p:cNvPr id="4" name="Footer Placeholder 3"/>
          <p:cNvSpPr>
            <a:spLocks noGrp="1"/>
          </p:cNvSpPr>
          <p:nvPr>
            <p:ph type="ftr" sz="quarter" idx="11"/>
          </p:nvPr>
        </p:nvSpPr>
        <p:spPr/>
        <p:txBody>
          <a:bodyPr/>
          <a:lstStyle/>
          <a:p>
            <a:endParaRPr kumimoji="1" lang="zh-CN" altLang="en-US"/>
          </a:p>
        </p:txBody>
      </p:sp>
      <p:sp>
        <p:nvSpPr>
          <p:cNvPr id="5" name="Slide Number Placeholder 4"/>
          <p:cNvSpPr>
            <a:spLocks noGrp="1"/>
          </p:cNvSpPr>
          <p:nvPr>
            <p:ph type="sldNum" sz="quarter" idx="12"/>
          </p:nvPr>
        </p:nvSpPr>
        <p:spPr>
          <a:xfrm>
            <a:off x="11065982" y="6532229"/>
            <a:ext cx="1052511" cy="365125"/>
          </a:xfrm>
        </p:spPr>
        <p:txBody>
          <a:bodyPr/>
          <a:lstStyle>
            <a:lvl1pPr>
              <a:defRPr sz="1800">
                <a:solidFill>
                  <a:schemeClr val="bg1"/>
                </a:solidFill>
              </a:defRPr>
            </a:lvl1pPr>
          </a:lstStyle>
          <a:p>
            <a:fld id="{977BA8E6-E826-B147-AA17-E3D76A29629C}" type="slidenum">
              <a:rPr kumimoji="1" lang="zh-CN" altLang="en-US" smtClean="0"/>
              <a:pPr/>
              <a:t>‹#›</a:t>
            </a:fld>
            <a:endParaRPr kumimoji="1" lang="zh-CN" altLang="en-US" dirty="0"/>
          </a:p>
        </p:txBody>
      </p:sp>
      <p:sp>
        <p:nvSpPr>
          <p:cNvPr id="2" name="标题 1">
            <a:extLst>
              <a:ext uri="{FF2B5EF4-FFF2-40B4-BE49-F238E27FC236}">
                <a16:creationId xmlns:a16="http://schemas.microsoft.com/office/drawing/2014/main" id="{7B770DA6-1AF1-C940-AA73-A65453BE0367}"/>
              </a:ext>
            </a:extLst>
          </p:cNvPr>
          <p:cNvSpPr>
            <a:spLocks noGrp="1"/>
          </p:cNvSpPr>
          <p:nvPr>
            <p:ph type="title"/>
          </p:nvPr>
        </p:nvSpPr>
        <p:spPr>
          <a:xfrm>
            <a:off x="1" y="-239232"/>
            <a:ext cx="12060194" cy="1015200"/>
          </a:xfrm>
          <a:prstGeom prst="rect">
            <a:avLst/>
          </a:prstGeom>
        </p:spPr>
        <p:txBody>
          <a:bodyPr/>
          <a:lstStyle/>
          <a:p>
            <a:r>
              <a:rPr kumimoji="1" lang="zh-CN" altLang="en-US" dirty="0"/>
              <a:t>单击此处编辑母版标题样式</a:t>
            </a:r>
          </a:p>
        </p:txBody>
      </p:sp>
      <p:sp>
        <p:nvSpPr>
          <p:cNvPr id="6" name="Content Placeholder 2"/>
          <p:cNvSpPr>
            <a:spLocks noGrp="1"/>
          </p:cNvSpPr>
          <p:nvPr>
            <p:ph idx="1"/>
          </p:nvPr>
        </p:nvSpPr>
        <p:spPr>
          <a:xfrm>
            <a:off x="581195" y="875573"/>
            <a:ext cx="4106136" cy="1982957"/>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2857521722"/>
      </p:ext>
    </p:extLst>
  </p:cSld>
  <p:clrMapOvr>
    <a:masterClrMapping/>
  </p:clrMapOvr>
  <p:timing>
    <p:tnLst>
      <p:par>
        <p:cTn id="1" dur="indefinite" restart="never" nodeType="tmRoot"/>
      </p:par>
    </p:tnLst>
  </p:timing>
</p:sldLayout>
</file>

<file path=ppt/slideLayouts/slideLayout15.xml><?xml version="1.0" encoding="utf-8"?>
<p:sldLayout xmlns:a="http://schemas.openxmlformats.org/drawingml/2006/main" xmlns:r="http://schemas.openxmlformats.org/officeDocument/2006/relationships" xmlns:p="http://schemas.openxmlformats.org/presentationml/2006/main" showMasterSp="0" preserve="1" userDrawn="1">
  <p:cSld name="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2C8577-3EA9-4E8A-937B-90B5FF71B8E3}" type="datetime1">
              <a:rPr kumimoji="1" lang="zh-CN" altLang="en-US" smtClean="0"/>
              <a:t>2024/3/27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5" name="Rectangle 6">
            <a:extLst>
              <a:ext uri="{FF2B5EF4-FFF2-40B4-BE49-F238E27FC236}">
                <a16:creationId xmlns:a16="http://schemas.microsoft.com/office/drawing/2014/main" id="{31DAF1E9-59CF-2D42-8740-6D200FC4192A}"/>
              </a:ext>
            </a:extLst>
          </p:cNvPr>
          <p:cNvSpPr>
            <a:spLocks noChangeAspect="1"/>
          </p:cNvSpPr>
          <p:nvPr userDrawn="1"/>
        </p:nvSpPr>
        <p:spPr>
          <a:xfrm>
            <a:off x="0" y="1"/>
            <a:ext cx="20179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6" name="标题 5"/>
          <p:cNvSpPr>
            <a:spLocks noGrp="1"/>
          </p:cNvSpPr>
          <p:nvPr>
            <p:ph type="title"/>
          </p:nvPr>
        </p:nvSpPr>
        <p:spPr>
          <a:xfrm>
            <a:off x="838200" y="365125"/>
            <a:ext cx="10515600" cy="1325563"/>
          </a:xfrm>
          <a:prstGeom prst="rect">
            <a:avLst/>
          </a:prstGeom>
        </p:spPr>
        <p:txBody>
          <a:bodyPr/>
          <a:lstStyle>
            <a:lvl1pPr>
              <a:defRPr>
                <a:solidFill>
                  <a:schemeClr val="tx1"/>
                </a:solidFill>
              </a:defRPr>
            </a:lvl1pPr>
          </a:lstStyle>
          <a:p>
            <a:r>
              <a:rPr lang="zh-CN" altLang="en-US" dirty="0" smtClean="0"/>
              <a:t>单击此处编辑母版标题样式</a:t>
            </a:r>
            <a:endParaRPr lang="zh-CN" altLang="en-US" dirty="0"/>
          </a:p>
        </p:txBody>
      </p:sp>
    </p:spTree>
    <p:extLst>
      <p:ext uri="{BB962C8B-B14F-4D97-AF65-F5344CB8AC3E}">
        <p14:creationId xmlns:p14="http://schemas.microsoft.com/office/powerpoint/2010/main" val="258948320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showMasterSp="0" type="objTx" preserve="1">
  <p:cSld name="内容与标题">
    <p:spTree>
      <p:nvGrpSpPr>
        <p:cNvPr id="1" name=""/>
        <p:cNvGrpSpPr/>
        <p:nvPr/>
      </p:nvGrpSpPr>
      <p:grpSpPr>
        <a:xfrm>
          <a:off x="0" y="0"/>
          <a:ext cx="0" cy="0"/>
          <a:chOff x="0" y="0"/>
          <a:chExt cx="0" cy="0"/>
        </a:xfrm>
      </p:grpSpPr>
      <p:sp>
        <p:nvSpPr>
          <p:cNvPr id="11" name="Rectangle 7">
            <a:extLst>
              <a:ext uri="{FF2B5EF4-FFF2-40B4-BE49-F238E27FC236}">
                <a16:creationId xmlns:a16="http://schemas.microsoft.com/office/drawing/2014/main" id="{001B2277-AA70-E141-BC48-4D053E71C76E}"/>
              </a:ext>
            </a:extLst>
          </p:cNvPr>
          <p:cNvSpPr>
            <a:spLocks noChangeAspect="1"/>
          </p:cNvSpPr>
          <p:nvPr userDrawn="1"/>
        </p:nvSpPr>
        <p:spPr>
          <a:xfrm>
            <a:off x="0" y="5141976"/>
            <a:ext cx="12192000" cy="1258827"/>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pic>
        <p:nvPicPr>
          <p:cNvPr id="12" name="图片 11">
            <a:extLst>
              <a:ext uri="{FF2B5EF4-FFF2-40B4-BE49-F238E27FC236}">
                <a16:creationId xmlns:a16="http://schemas.microsoft.com/office/drawing/2014/main" id="{499F1C42-7202-F94A-974A-BB8A86D24033}"/>
              </a:ext>
            </a:extLst>
          </p:cNvPr>
          <p:cNvPicPr>
            <a:picLocks noChangeAspect="1"/>
          </p:cNvPicPr>
          <p:nvPr userDrawn="1"/>
        </p:nvPicPr>
        <p:blipFill>
          <a:blip r:embed="rId2">
            <a:duotone>
              <a:schemeClr val="bg2">
                <a:shade val="45000"/>
                <a:satMod val="135000"/>
              </a:schemeClr>
              <a:prstClr val="white"/>
            </a:duotone>
            <a:alphaModFix/>
            <a:lum bright="100000"/>
          </a:blip>
          <a:stretch>
            <a:fillRect/>
          </a:stretch>
        </p:blipFill>
        <p:spPr>
          <a:xfrm>
            <a:off x="11065982" y="5349943"/>
            <a:ext cx="835423" cy="835423"/>
          </a:xfrm>
          <a:prstGeom prst="rect">
            <a:avLst/>
          </a:prstGeom>
        </p:spPr>
      </p:pic>
      <p:sp>
        <p:nvSpPr>
          <p:cNvPr id="2" name="Title 1"/>
          <p:cNvSpPr>
            <a:spLocks noGrp="1"/>
          </p:cNvSpPr>
          <p:nvPr>
            <p:ph type="title"/>
          </p:nvPr>
        </p:nvSpPr>
        <p:spPr>
          <a:xfrm>
            <a:off x="581192" y="5262296"/>
            <a:ext cx="4909445" cy="689514"/>
          </a:xfrm>
          <a:prstGeom prst="rect">
            <a:avLst/>
          </a:prstGeom>
        </p:spPr>
        <p:txBody>
          <a:bodyPr anchor="ctr">
            <a:normAutofit/>
          </a:bodyPr>
          <a:lstStyle>
            <a:lvl1pPr algn="l">
              <a:defRPr sz="2400" b="0">
                <a:solidFill>
                  <a:schemeClr val="bg1"/>
                </a:solidFill>
              </a:defRPr>
            </a:lvl1pPr>
          </a:lstStyle>
          <a:p>
            <a:r>
              <a:rPr lang="zh-CN" altLang="en-US" dirty="0"/>
              <a:t>单击此处编辑母版标题样式</a:t>
            </a:r>
            <a:endParaRPr lang="en-US" dirty="0"/>
          </a:p>
        </p:txBody>
      </p:sp>
      <p:sp>
        <p:nvSpPr>
          <p:cNvPr id="3" name="Content Placeholder 2"/>
          <p:cNvSpPr>
            <a:spLocks noGrp="1"/>
          </p:cNvSpPr>
          <p:nvPr>
            <p:ph idx="1"/>
          </p:nvPr>
        </p:nvSpPr>
        <p:spPr>
          <a:xfrm>
            <a:off x="447816" y="601200"/>
            <a:ext cx="11292840" cy="4204800"/>
          </a:xfrm>
        </p:spPr>
        <p:txBody>
          <a:bodyPr anchor="ctr">
            <a:normAutofit/>
          </a:bodyPr>
          <a:lstStyle>
            <a:lvl1pPr>
              <a:defRPr sz="2000">
                <a:solidFill>
                  <a:schemeClr val="tx2"/>
                </a:solidFill>
              </a:defRPr>
            </a:lvl1pPr>
            <a:lvl2pPr>
              <a:defRPr sz="1800">
                <a:solidFill>
                  <a:schemeClr val="tx2"/>
                </a:solidFill>
              </a:defRPr>
            </a:lvl2pPr>
            <a:lvl3pPr>
              <a:defRPr sz="1600">
                <a:solidFill>
                  <a:schemeClr val="tx2"/>
                </a:solidFill>
              </a:defRPr>
            </a:lvl3pPr>
            <a:lvl4pPr>
              <a:defRPr sz="1400">
                <a:solidFill>
                  <a:schemeClr val="tx2"/>
                </a:solidFill>
              </a:defRPr>
            </a:lvl4pPr>
            <a:lvl5pPr>
              <a:defRPr sz="1400">
                <a:solidFill>
                  <a:schemeClr val="tx2"/>
                </a:solidFill>
              </a:defRPr>
            </a:lvl5pPr>
            <a:lvl6pPr>
              <a:defRPr sz="1400">
                <a:solidFill>
                  <a:schemeClr val="tx2"/>
                </a:solidFill>
              </a:defRPr>
            </a:lvl6pPr>
            <a:lvl7pPr>
              <a:defRPr sz="1400">
                <a:solidFill>
                  <a:schemeClr val="tx2"/>
                </a:solidFill>
              </a:defRPr>
            </a:lvl7pPr>
            <a:lvl8pPr>
              <a:defRPr sz="1400">
                <a:solidFill>
                  <a:schemeClr val="tx2"/>
                </a:solidFill>
              </a:defRPr>
            </a:lvl8pPr>
            <a:lvl9pPr>
              <a:defRPr sz="1400">
                <a:solidFill>
                  <a:schemeClr val="tx2"/>
                </a:solidFill>
              </a:defRPr>
            </a:lvl9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Text Placeholder 3"/>
          <p:cNvSpPr>
            <a:spLocks noGrp="1"/>
          </p:cNvSpPr>
          <p:nvPr>
            <p:ph type="body" sz="half" idx="2"/>
          </p:nvPr>
        </p:nvSpPr>
        <p:spPr>
          <a:xfrm>
            <a:off x="5740825" y="5262298"/>
            <a:ext cx="4709928" cy="689515"/>
          </a:xfrm>
        </p:spPr>
        <p:txBody>
          <a:bodyPr anchor="ctr">
            <a:normAutofit/>
          </a:bodyPr>
          <a:lstStyle>
            <a:lvl1pPr marL="0" indent="0" algn="r">
              <a:buNone/>
              <a:defRPr sz="1600">
                <a:solidFill>
                  <a:schemeClr val="bg1"/>
                </a:solidFill>
              </a:defRPr>
            </a:lvl1pPr>
            <a:lvl2pPr marL="457189" indent="0">
              <a:buNone/>
              <a:defRPr sz="11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dirty="0"/>
              <a:t>单击此处编辑母版文本样式</a:t>
            </a:r>
          </a:p>
        </p:txBody>
      </p:sp>
      <p:sp>
        <p:nvSpPr>
          <p:cNvPr id="5" name="Date Placeholder 4"/>
          <p:cNvSpPr>
            <a:spLocks noGrp="1"/>
          </p:cNvSpPr>
          <p:nvPr>
            <p:ph type="dt" sz="half" idx="10"/>
          </p:nvPr>
        </p:nvSpPr>
        <p:spPr/>
        <p:txBody>
          <a:bodyPr/>
          <a:lstStyle>
            <a:lvl1pPr>
              <a:defRPr>
                <a:solidFill>
                  <a:schemeClr val="accent1">
                    <a:lumMod val="75000"/>
                    <a:lumOff val="25000"/>
                  </a:schemeClr>
                </a:solidFill>
              </a:defRPr>
            </a:lvl1pPr>
          </a:lstStyle>
          <a:p>
            <a:fld id="{4095488B-7F2E-4BB5-91DF-1162AA67597B}" type="datetime1">
              <a:rPr kumimoji="1" lang="zh-CN" altLang="en-US" smtClean="0"/>
              <a:t>2024/3/27</a:t>
            </a:fld>
            <a:endParaRPr kumimoji="1" lang="zh-CN" altLang="en-US"/>
          </a:p>
        </p:txBody>
      </p:sp>
      <p:sp>
        <p:nvSpPr>
          <p:cNvPr id="6" name="Footer Placeholder 5"/>
          <p:cNvSpPr>
            <a:spLocks noGrp="1"/>
          </p:cNvSpPr>
          <p:nvPr>
            <p:ph type="ftr" sz="quarter" idx="11"/>
          </p:nvPr>
        </p:nvSpPr>
        <p:spPr/>
        <p:txBody>
          <a:bodyPr/>
          <a:lstStyle>
            <a:lvl1pPr>
              <a:defRPr>
                <a:solidFill>
                  <a:schemeClr val="accent1">
                    <a:lumMod val="75000"/>
                    <a:lumOff val="25000"/>
                  </a:schemeClr>
                </a:solidFill>
              </a:defRPr>
            </a:lvl1pPr>
          </a:lstStyle>
          <a:p>
            <a:endParaRPr kumimoji="1" lang="zh-CN" altLang="en-US"/>
          </a:p>
        </p:txBody>
      </p:sp>
      <p:sp>
        <p:nvSpPr>
          <p:cNvPr id="7" name="Slide Number Placeholder 6"/>
          <p:cNvSpPr>
            <a:spLocks noGrp="1"/>
          </p:cNvSpPr>
          <p:nvPr>
            <p:ph type="sldNum" sz="quarter" idx="12"/>
          </p:nvPr>
        </p:nvSpPr>
        <p:spPr/>
        <p:txBody>
          <a:bodyPr/>
          <a:lstStyle>
            <a:lvl1pPr>
              <a:defRPr>
                <a:solidFill>
                  <a:schemeClr val="accent1">
                    <a:lumMod val="75000"/>
                    <a:lumOff val="25000"/>
                  </a:schemeClr>
                </a:solidFill>
              </a:defRPr>
            </a:lvl1pPr>
          </a:lstStyle>
          <a:p>
            <a:fld id="{977BA8E6-E826-B147-AA17-E3D76A29629C}" type="slidenum">
              <a:rPr kumimoji="1" lang="zh-CN" altLang="en-US" smtClean="0"/>
              <a:t>‹#›</a:t>
            </a:fld>
            <a:endParaRPr kumimoji="1" lang="zh-CN" altLang="en-US"/>
          </a:p>
        </p:txBody>
      </p:sp>
    </p:spTree>
    <p:extLst>
      <p:ext uri="{BB962C8B-B14F-4D97-AF65-F5344CB8AC3E}">
        <p14:creationId xmlns:p14="http://schemas.microsoft.com/office/powerpoint/2010/main" val="702074816"/>
      </p:ext>
    </p:extLst>
  </p:cSld>
  <p:clrMapOvr>
    <a:masterClrMapping/>
  </p:clrMapOvr>
  <p:timing>
    <p:tnLst>
      <p:par>
        <p:cTn id="1" dur="indefinite" restart="never" nodeType="tmRoot"/>
      </p:par>
    </p:tnLst>
  </p:timing>
</p:sldLayout>
</file>

<file path=ppt/slideLayouts/slideLayout17.xml><?xml version="1.0" encoding="utf-8"?>
<p:sldLayout xmlns:a="http://schemas.openxmlformats.org/drawingml/2006/main" xmlns:r="http://schemas.openxmlformats.org/officeDocument/2006/relationships" xmlns:p="http://schemas.openxmlformats.org/presentationml/2006/main" showMasterSp="0" type="picTx" preserve="1">
  <p:cSld name="图片与标题">
    <p:spTree>
      <p:nvGrpSpPr>
        <p:cNvPr id="1" name=""/>
        <p:cNvGrpSpPr/>
        <p:nvPr/>
      </p:nvGrpSpPr>
      <p:grpSpPr>
        <a:xfrm>
          <a:off x="0" y="0"/>
          <a:ext cx="0" cy="0"/>
          <a:chOff x="0" y="0"/>
          <a:chExt cx="0" cy="0"/>
        </a:xfrm>
      </p:grpSpPr>
      <p:sp>
        <p:nvSpPr>
          <p:cNvPr id="2" name="Title 1"/>
          <p:cNvSpPr>
            <a:spLocks noGrp="1"/>
          </p:cNvSpPr>
          <p:nvPr>
            <p:ph type="title"/>
          </p:nvPr>
        </p:nvSpPr>
        <p:spPr>
          <a:xfrm>
            <a:off x="581193" y="4693389"/>
            <a:ext cx="11029616" cy="566738"/>
          </a:xfrm>
          <a:prstGeom prst="rect">
            <a:avLst/>
          </a:prstGeom>
        </p:spPr>
        <p:txBody>
          <a:bodyPr anchor="b">
            <a:normAutofit/>
          </a:bodyPr>
          <a:lstStyle>
            <a:lvl1pPr algn="l">
              <a:defRPr sz="2400" b="0">
                <a:solidFill>
                  <a:schemeClr val="accent1"/>
                </a:solidFill>
              </a:defRPr>
            </a:lvl1pPr>
          </a:lstStyle>
          <a:p>
            <a:r>
              <a:rPr lang="zh-CN" altLang="en-US"/>
              <a:t>单击此处编辑母版标题样式</a:t>
            </a:r>
            <a:endParaRPr lang="en-US" dirty="0"/>
          </a:p>
        </p:txBody>
      </p:sp>
      <p:sp>
        <p:nvSpPr>
          <p:cNvPr id="3" name="Picture Placeholder 2"/>
          <p:cNvSpPr>
            <a:spLocks noGrp="1" noChangeAspect="1"/>
          </p:cNvSpPr>
          <p:nvPr>
            <p:ph type="pic" idx="1"/>
          </p:nvPr>
        </p:nvSpPr>
        <p:spPr>
          <a:xfrm>
            <a:off x="447817" y="599725"/>
            <a:ext cx="11290859" cy="3557252"/>
          </a:xfrm>
        </p:spPr>
        <p:txBody>
          <a:bodyPr anchor="t">
            <a:normAutofit/>
          </a:bodyPr>
          <a:lstStyle>
            <a:lvl1pPr marL="0" indent="0" algn="ctr">
              <a:buNone/>
              <a:defRPr sz="1600"/>
            </a:lvl1pPr>
            <a:lvl2pPr marL="457189" indent="0">
              <a:buNone/>
              <a:defRPr sz="1600"/>
            </a:lvl2pPr>
            <a:lvl3pPr marL="914377" indent="0">
              <a:buNone/>
              <a:defRPr sz="1600"/>
            </a:lvl3pPr>
            <a:lvl4pPr marL="1371566" indent="0">
              <a:buNone/>
              <a:defRPr sz="1600"/>
            </a:lvl4pPr>
            <a:lvl5pPr marL="1828754" indent="0">
              <a:buNone/>
              <a:defRPr sz="1600"/>
            </a:lvl5pPr>
            <a:lvl6pPr marL="2285943" indent="0">
              <a:buNone/>
              <a:defRPr sz="1600"/>
            </a:lvl6pPr>
            <a:lvl7pPr marL="2743131" indent="0">
              <a:buNone/>
              <a:defRPr sz="1600"/>
            </a:lvl7pPr>
            <a:lvl8pPr marL="3200320" indent="0">
              <a:buNone/>
              <a:defRPr sz="1600"/>
            </a:lvl8pPr>
            <a:lvl9pPr marL="3657509" indent="0">
              <a:buNone/>
              <a:defRPr sz="1600"/>
            </a:lvl9pPr>
          </a:lstStyle>
          <a:p>
            <a:r>
              <a:rPr lang="zh-CN" altLang="en-US"/>
              <a:t>单击图标添加图片</a:t>
            </a:r>
            <a:endParaRPr lang="en-US" dirty="0"/>
          </a:p>
        </p:txBody>
      </p:sp>
      <p:sp>
        <p:nvSpPr>
          <p:cNvPr id="4" name="Text Placeholder 3"/>
          <p:cNvSpPr>
            <a:spLocks noGrp="1"/>
          </p:cNvSpPr>
          <p:nvPr>
            <p:ph type="body" sz="half" idx="2"/>
          </p:nvPr>
        </p:nvSpPr>
        <p:spPr>
          <a:xfrm>
            <a:off x="581193" y="5260129"/>
            <a:ext cx="11029617" cy="598671"/>
          </a:xfrm>
        </p:spPr>
        <p:txBody>
          <a:bodyPr>
            <a:normAutofit/>
          </a:bodyPr>
          <a:lstStyle>
            <a:lvl1pPr marL="0" indent="0">
              <a:buNone/>
              <a:defRPr sz="1200"/>
            </a:lvl1pPr>
            <a:lvl2pPr marL="457189" indent="0">
              <a:buNone/>
              <a:defRPr sz="1200"/>
            </a:lvl2pPr>
            <a:lvl3pPr marL="914377" indent="0">
              <a:buNone/>
              <a:defRPr sz="1000"/>
            </a:lvl3pPr>
            <a:lvl4pPr marL="1371566" indent="0">
              <a:buNone/>
              <a:defRPr sz="900"/>
            </a:lvl4pPr>
            <a:lvl5pPr marL="1828754" indent="0">
              <a:buNone/>
              <a:defRPr sz="900"/>
            </a:lvl5pPr>
            <a:lvl6pPr marL="2285943" indent="0">
              <a:buNone/>
              <a:defRPr sz="900"/>
            </a:lvl6pPr>
            <a:lvl7pPr marL="2743131" indent="0">
              <a:buNone/>
              <a:defRPr sz="900"/>
            </a:lvl7pPr>
            <a:lvl8pPr marL="3200320" indent="0">
              <a:buNone/>
              <a:defRPr sz="900"/>
            </a:lvl8pPr>
            <a:lvl9pPr marL="3657509" indent="0">
              <a:buNone/>
              <a:defRPr sz="900"/>
            </a:lvl9pPr>
          </a:lstStyle>
          <a:p>
            <a:pPr lvl="0"/>
            <a:r>
              <a:rPr lang="zh-CN" altLang="en-US"/>
              <a:t>单击此处编辑母版文本样式</a:t>
            </a:r>
          </a:p>
        </p:txBody>
      </p:sp>
      <p:sp>
        <p:nvSpPr>
          <p:cNvPr id="5" name="Date Placeholder 4"/>
          <p:cNvSpPr>
            <a:spLocks noGrp="1"/>
          </p:cNvSpPr>
          <p:nvPr>
            <p:ph type="dt" sz="half" idx="10"/>
          </p:nvPr>
        </p:nvSpPr>
        <p:spPr/>
        <p:txBody>
          <a:bodyPr/>
          <a:lstStyle/>
          <a:p>
            <a:fld id="{32EA0DA7-2794-44D4-BF7D-CBF919FD4879}" type="datetime1">
              <a:rPr kumimoji="1" lang="zh-CN" altLang="en-US" smtClean="0"/>
              <a:t>2024/3/27</a:t>
            </a:fld>
            <a:endParaRPr kumimoji="1" lang="zh-CN" altLang="en-US"/>
          </a:p>
        </p:txBody>
      </p:sp>
      <p:sp>
        <p:nvSpPr>
          <p:cNvPr id="6" name="Footer Placeholder 5"/>
          <p:cNvSpPr>
            <a:spLocks noGrp="1"/>
          </p:cNvSpPr>
          <p:nvPr>
            <p:ph type="ftr" sz="quarter" idx="11"/>
          </p:nvPr>
        </p:nvSpPr>
        <p:spPr/>
        <p:txBody>
          <a:bodyPr/>
          <a:lstStyle/>
          <a:p>
            <a:endParaRPr kumimoji="1" lang="zh-CN" altLang="en-US"/>
          </a:p>
        </p:txBody>
      </p:sp>
      <p:sp>
        <p:nvSpPr>
          <p:cNvPr id="7" name="Slide Number Placeholder 6"/>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8" name="Rectangle 6">
            <a:extLst>
              <a:ext uri="{FF2B5EF4-FFF2-40B4-BE49-F238E27FC236}">
                <a16:creationId xmlns:a16="http://schemas.microsoft.com/office/drawing/2014/main" id="{652075E8-AF1D-904C-94C1-FC4415AEDE22}"/>
              </a:ext>
            </a:extLst>
          </p:cNvPr>
          <p:cNvSpPr>
            <a:spLocks noChangeAspect="1"/>
          </p:cNvSpPr>
          <p:nvPr userDrawn="1"/>
        </p:nvSpPr>
        <p:spPr>
          <a:xfrm>
            <a:off x="0" y="1"/>
            <a:ext cx="20179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297979733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preserve="1" userDrawn="1">
  <p:cSld name="标题和竖排文字">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p:txBody>
          <a:bodyPr vert="eaVert" anchor="t"/>
          <a:lstStyle>
            <a:lvl1pPr algn="l">
              <a:defRPr/>
            </a:lvl1pPr>
            <a:lvl2pPr algn="l">
              <a:defRPr/>
            </a:lvl2pPr>
            <a:lvl3pPr algn="l">
              <a:defRPr/>
            </a:lvl3pPr>
            <a:lvl4pPr algn="l">
              <a:defRPr/>
            </a:lvl4pPr>
            <a:lvl5pPr algn="l">
              <a:defRPr/>
            </a:lvl5pPr>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p:txBody>
          <a:bodyPr/>
          <a:lstStyle/>
          <a:p>
            <a:fld id="{0D4F28BC-4D91-4EF1-AE4F-B8E46CEB9AF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2" name="标题 1">
            <a:extLst>
              <a:ext uri="{FF2B5EF4-FFF2-40B4-BE49-F238E27FC236}">
                <a16:creationId xmlns:a16="http://schemas.microsoft.com/office/drawing/2014/main" id="{613FAC5A-AE07-2149-BE0E-FF68E2AACCF1}"/>
              </a:ext>
            </a:extLst>
          </p:cNvPr>
          <p:cNvSpPr>
            <a:spLocks noGrp="1"/>
          </p:cNvSpPr>
          <p:nvPr>
            <p:ph type="title"/>
          </p:nvPr>
        </p:nvSpPr>
        <p:spPr>
          <a:xfrm>
            <a:off x="0" y="-239232"/>
            <a:ext cx="11962356" cy="1015200"/>
          </a:xfrm>
          <a:prstGeom prst="rect">
            <a:avLst/>
          </a:prstGeom>
        </p:spPr>
        <p:txBody>
          <a:bodyPr/>
          <a:lstStyle/>
          <a:p>
            <a:r>
              <a:rPr kumimoji="1" lang="zh-CN" altLang="en-US"/>
              <a:t>单击此处编辑母版标题样式</a:t>
            </a:r>
          </a:p>
        </p:txBody>
      </p:sp>
    </p:spTree>
    <p:extLst>
      <p:ext uri="{BB962C8B-B14F-4D97-AF65-F5344CB8AC3E}">
        <p14:creationId xmlns:p14="http://schemas.microsoft.com/office/powerpoint/2010/main" val="4227691852"/>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showMasterSp="0" type="vertTitleAndTx" preserve="1">
  <p:cSld name="竖排标题与文本">
    <p:spTree>
      <p:nvGrpSpPr>
        <p:cNvPr id="1" name=""/>
        <p:cNvGrpSpPr/>
        <p:nvPr/>
      </p:nvGrpSpPr>
      <p:grpSpPr>
        <a:xfrm>
          <a:off x="0" y="0"/>
          <a:ext cx="0" cy="0"/>
          <a:chOff x="0" y="0"/>
          <a:chExt cx="0" cy="0"/>
        </a:xfrm>
      </p:grpSpPr>
      <p:sp>
        <p:nvSpPr>
          <p:cNvPr id="7" name="Rectangle 6"/>
          <p:cNvSpPr>
            <a:spLocks noChangeAspect="1"/>
          </p:cNvSpPr>
          <p:nvPr/>
        </p:nvSpPr>
        <p:spPr>
          <a:xfrm>
            <a:off x="8839202" y="0"/>
            <a:ext cx="3352798"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
        <p:nvSpPr>
          <p:cNvPr id="2" name="Vertical Title 1"/>
          <p:cNvSpPr>
            <a:spLocks noGrp="1"/>
          </p:cNvSpPr>
          <p:nvPr>
            <p:ph type="title" orient="vert"/>
          </p:nvPr>
        </p:nvSpPr>
        <p:spPr>
          <a:xfrm>
            <a:off x="8839202" y="675728"/>
            <a:ext cx="2004164" cy="5183073"/>
          </a:xfrm>
          <a:prstGeom prst="rect">
            <a:avLst/>
          </a:prstGeom>
        </p:spPr>
        <p:txBody>
          <a:bodyPr vert="eaVert" anchor="b"/>
          <a:lstStyle/>
          <a:p>
            <a:r>
              <a:rPr lang="zh-CN" altLang="en-US" dirty="0"/>
              <a:t>单击此处编辑母版标题样式</a:t>
            </a:r>
            <a:endParaRPr lang="en-US" dirty="0"/>
          </a:p>
        </p:txBody>
      </p:sp>
      <p:sp>
        <p:nvSpPr>
          <p:cNvPr id="3" name="Vertical Text Placeholder 2"/>
          <p:cNvSpPr>
            <a:spLocks noGrp="1"/>
          </p:cNvSpPr>
          <p:nvPr>
            <p:ph type="body" orient="vert" idx="1"/>
          </p:nvPr>
        </p:nvSpPr>
        <p:spPr>
          <a:xfrm>
            <a:off x="774925" y="675728"/>
            <a:ext cx="7896279" cy="5183073"/>
          </a:xfrm>
        </p:spPr>
        <p:txBody>
          <a:bodyPr vert="eaVert" anchor="t"/>
          <a:lstStyle/>
          <a:p>
            <a:pPr lvl="0"/>
            <a:r>
              <a:rPr lang="zh-CN" altLang="en-US"/>
              <a:t>单击此处编辑母版文本样式</a:t>
            </a:r>
          </a:p>
          <a:p>
            <a:pPr lvl="1"/>
            <a:r>
              <a:rPr lang="zh-CN" altLang="en-US"/>
              <a:t>二级</a:t>
            </a:r>
          </a:p>
          <a:p>
            <a:pPr lvl="2"/>
            <a:r>
              <a:rPr lang="zh-CN" altLang="en-US"/>
              <a:t>三级</a:t>
            </a:r>
          </a:p>
          <a:p>
            <a:pPr lvl="3"/>
            <a:r>
              <a:rPr lang="zh-CN" altLang="en-US"/>
              <a:t>四级</a:t>
            </a:r>
          </a:p>
          <a:p>
            <a:pPr lvl="4"/>
            <a:r>
              <a:rPr lang="zh-CN" altLang="en-US"/>
              <a:t>五级</a:t>
            </a:r>
            <a:endParaRPr lang="en-US" dirty="0"/>
          </a:p>
        </p:txBody>
      </p:sp>
      <p:sp>
        <p:nvSpPr>
          <p:cNvPr id="4" name="Date Placeholder 3"/>
          <p:cNvSpPr>
            <a:spLocks noGrp="1"/>
          </p:cNvSpPr>
          <p:nvPr>
            <p:ph type="dt" sz="half" idx="10"/>
          </p:nvPr>
        </p:nvSpPr>
        <p:spPr>
          <a:xfrm>
            <a:off x="8993674" y="5956139"/>
            <a:ext cx="1328141" cy="365125"/>
          </a:xfrm>
        </p:spPr>
        <p:txBody>
          <a:bodyPr/>
          <a:lstStyle>
            <a:lvl1pPr>
              <a:defRPr>
                <a:solidFill>
                  <a:schemeClr val="accent1">
                    <a:lumMod val="75000"/>
                    <a:lumOff val="25000"/>
                  </a:schemeClr>
                </a:solidFill>
              </a:defRPr>
            </a:lvl1pPr>
          </a:lstStyle>
          <a:p>
            <a:fld id="{89B0A14D-6412-4CF7-BBB1-AC1F059BCC31}" type="datetime1">
              <a:rPr kumimoji="1" lang="zh-CN" altLang="en-US" smtClean="0"/>
              <a:t>2024/3/27</a:t>
            </a:fld>
            <a:endParaRPr kumimoji="1" lang="zh-CN" altLang="en-US"/>
          </a:p>
        </p:txBody>
      </p:sp>
      <p:sp>
        <p:nvSpPr>
          <p:cNvPr id="5" name="Footer Placeholder 4"/>
          <p:cNvSpPr>
            <a:spLocks noGrp="1"/>
          </p:cNvSpPr>
          <p:nvPr>
            <p:ph type="ftr" sz="quarter" idx="11"/>
          </p:nvPr>
        </p:nvSpPr>
        <p:spPr>
          <a:xfrm>
            <a:off x="774925" y="5951813"/>
            <a:ext cx="7896279" cy="365125"/>
          </a:xfrm>
        </p:spPr>
        <p:txBody>
          <a:bodyPr/>
          <a:lstStyle/>
          <a:p>
            <a:endParaRPr kumimoji="1" lang="zh-CN" altLang="en-US"/>
          </a:p>
        </p:txBody>
      </p:sp>
      <p:sp>
        <p:nvSpPr>
          <p:cNvPr id="6" name="Slide Number Placeholder 5"/>
          <p:cNvSpPr>
            <a:spLocks noGrp="1"/>
          </p:cNvSpPr>
          <p:nvPr>
            <p:ph type="sldNum" sz="quarter" idx="12"/>
          </p:nvPr>
        </p:nvSpPr>
        <p:spPr>
          <a:xfrm>
            <a:off x="10446616" y="5956139"/>
            <a:ext cx="1164195" cy="365125"/>
          </a:xfrm>
        </p:spPr>
        <p:txBody>
          <a:bodyPr/>
          <a:lstStyle>
            <a:lvl1pPr>
              <a:defRPr>
                <a:solidFill>
                  <a:schemeClr val="accent1">
                    <a:lumMod val="75000"/>
                    <a:lumOff val="25000"/>
                  </a:schemeClr>
                </a:solidFill>
              </a:defRPr>
            </a:lvl1pPr>
          </a:lstStyle>
          <a:p>
            <a:fld id="{977BA8E6-E826-B147-AA17-E3D76A29629C}" type="slidenum">
              <a:rPr kumimoji="1" lang="zh-CN" altLang="en-US" smtClean="0"/>
              <a:t>‹#›</a:t>
            </a:fld>
            <a:endParaRPr kumimoji="1" lang="zh-CN" altLang="en-US"/>
          </a:p>
        </p:txBody>
      </p:sp>
      <p:pic>
        <p:nvPicPr>
          <p:cNvPr id="9" name="图片 8">
            <a:extLst>
              <a:ext uri="{FF2B5EF4-FFF2-40B4-BE49-F238E27FC236}">
                <a16:creationId xmlns:a16="http://schemas.microsoft.com/office/drawing/2014/main" id="{159FF5BF-9D10-464A-8341-1A4EA2F42106}"/>
              </a:ext>
            </a:extLst>
          </p:cNvPr>
          <p:cNvPicPr>
            <a:picLocks noChangeAspect="1"/>
          </p:cNvPicPr>
          <p:nvPr userDrawn="1"/>
        </p:nvPicPr>
        <p:blipFill>
          <a:blip r:embed="rId2">
            <a:duotone>
              <a:schemeClr val="bg2">
                <a:shade val="45000"/>
                <a:satMod val="135000"/>
              </a:schemeClr>
              <a:prstClr val="white"/>
            </a:duotone>
            <a:alphaModFix/>
            <a:lum bright="100000"/>
          </a:blip>
          <a:stretch>
            <a:fillRect/>
          </a:stretch>
        </p:blipFill>
        <p:spPr>
          <a:xfrm>
            <a:off x="10799583" y="237613"/>
            <a:ext cx="1140243" cy="1140242"/>
          </a:xfrm>
          <a:prstGeom prst="rect">
            <a:avLst/>
          </a:prstGeom>
        </p:spPr>
      </p:pic>
    </p:spTree>
    <p:extLst>
      <p:ext uri="{BB962C8B-B14F-4D97-AF65-F5344CB8AC3E}">
        <p14:creationId xmlns:p14="http://schemas.microsoft.com/office/powerpoint/2010/main" val="27949448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1单个条目">
    <p:spTree>
      <p:nvGrpSpPr>
        <p:cNvPr id="1" name=""/>
        <p:cNvGrpSpPr/>
        <p:nvPr/>
      </p:nvGrpSpPr>
      <p:grpSpPr>
        <a:xfrm>
          <a:off x="0" y="0"/>
          <a:ext cx="0" cy="0"/>
          <a:chOff x="0" y="0"/>
          <a:chExt cx="0" cy="0"/>
        </a:xfrm>
      </p:grpSpPr>
      <p:sp>
        <p:nvSpPr>
          <p:cNvPr id="27" name="平行四边形 26"/>
          <p:cNvSpPr/>
          <p:nvPr userDrawn="1"/>
        </p:nvSpPr>
        <p:spPr>
          <a:xfrm>
            <a:off x="90000" y="-961"/>
            <a:ext cx="2852376" cy="576449"/>
          </a:xfrm>
          <a:prstGeom prst="parallelogram">
            <a:avLst>
              <a:gd name="adj" fmla="val 27627"/>
            </a:avLst>
          </a:prstGeom>
          <a:gradFill flip="none" rotWithShape="1">
            <a:gsLst>
              <a:gs pos="0">
                <a:srgbClr val="E93E8B"/>
              </a:gs>
              <a:gs pos="43000">
                <a:srgbClr val="680874"/>
              </a:gs>
            </a:gsLst>
            <a:lin ang="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Content Placeholder 2"/>
          <p:cNvSpPr>
            <a:spLocks noGrp="1"/>
          </p:cNvSpPr>
          <p:nvPr>
            <p:ph idx="1"/>
          </p:nvPr>
        </p:nvSpPr>
        <p:spPr>
          <a:xfrm>
            <a:off x="180000" y="720000"/>
            <a:ext cx="11029615" cy="5496652"/>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6DAE6126-B104-4F88-B699-B335BA22E8C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1213632" y="6535737"/>
            <a:ext cx="1052508" cy="365125"/>
          </a:xfrm>
        </p:spPr>
        <p:txBody>
          <a:bodyPr/>
          <a:lstStyle/>
          <a:p>
            <a:fld id="{977BA8E6-E826-B147-AA17-E3D76A29629C}" type="slidenum">
              <a:rPr kumimoji="1" lang="zh-CN" altLang="en-US" smtClean="0"/>
              <a:t>‹#›</a:t>
            </a:fld>
            <a:endParaRPr kumimoji="1" lang="zh-CN" altLang="en-US"/>
          </a:p>
        </p:txBody>
      </p:sp>
      <p:sp>
        <p:nvSpPr>
          <p:cNvPr id="20" name="标题 1">
            <a:extLst>
              <a:ext uri="{FF2B5EF4-FFF2-40B4-BE49-F238E27FC236}">
                <a16:creationId xmlns:a16="http://schemas.microsoft.com/office/drawing/2014/main" id="{55FF0602-901A-3BA4-552D-0AB6CC5C3F5E}"/>
              </a:ext>
            </a:extLst>
          </p:cNvPr>
          <p:cNvSpPr txBox="1">
            <a:spLocks/>
          </p:cNvSpPr>
          <p:nvPr userDrawn="1"/>
        </p:nvSpPr>
        <p:spPr>
          <a:xfrm>
            <a:off x="9319986" y="657858"/>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附录备注</a:t>
            </a:r>
          </a:p>
        </p:txBody>
      </p:sp>
      <p:sp>
        <p:nvSpPr>
          <p:cNvPr id="14" name="标题 1">
            <a:extLst>
              <a:ext uri="{FF2B5EF4-FFF2-40B4-BE49-F238E27FC236}">
                <a16:creationId xmlns:a16="http://schemas.microsoft.com/office/drawing/2014/main" id="{6670591B-C480-5052-7857-949C303B1B12}"/>
              </a:ext>
            </a:extLst>
          </p:cNvPr>
          <p:cNvSpPr txBox="1">
            <a:spLocks/>
          </p:cNvSpPr>
          <p:nvPr userDrawn="1"/>
        </p:nvSpPr>
        <p:spPr>
          <a:xfrm>
            <a:off x="180000" y="-51050"/>
            <a:ext cx="2871018" cy="699276"/>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Introduction</a:t>
            </a:r>
            <a:endParaRPr kumimoji="1" lang="zh-CN" altLang="en-US" sz="2400" dirty="0">
              <a:solidFill>
                <a:schemeClr val="bg1">
                  <a:lumMod val="85000"/>
                </a:schemeClr>
              </a:solidFill>
            </a:endParaRPr>
          </a:p>
        </p:txBody>
      </p:sp>
      <p:sp>
        <p:nvSpPr>
          <p:cNvPr id="9" name="标题 1">
            <a:extLst>
              <a:ext uri="{FF2B5EF4-FFF2-40B4-BE49-F238E27FC236}">
                <a16:creationId xmlns:a16="http://schemas.microsoft.com/office/drawing/2014/main" id="{6670591B-C480-5052-7857-949C303B1B12}"/>
              </a:ext>
            </a:extLst>
          </p:cNvPr>
          <p:cNvSpPr txBox="1">
            <a:spLocks/>
          </p:cNvSpPr>
          <p:nvPr userDrawn="1"/>
        </p:nvSpPr>
        <p:spPr>
          <a:xfrm>
            <a:off x="3191437"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Related work</a:t>
            </a:r>
            <a:endParaRPr kumimoji="1" lang="zh-CN" altLang="en-US" sz="2400" dirty="0">
              <a:solidFill>
                <a:schemeClr val="bg1">
                  <a:lumMod val="85000"/>
                </a:schemeClr>
              </a:solidFill>
            </a:endParaRPr>
          </a:p>
        </p:txBody>
      </p:sp>
      <p:sp>
        <p:nvSpPr>
          <p:cNvPr id="10" name="标题 1">
            <a:extLst>
              <a:ext uri="{FF2B5EF4-FFF2-40B4-BE49-F238E27FC236}">
                <a16:creationId xmlns:a16="http://schemas.microsoft.com/office/drawing/2014/main" id="{6670591B-C480-5052-7857-949C303B1B12}"/>
              </a:ext>
            </a:extLst>
          </p:cNvPr>
          <p:cNvSpPr txBox="1">
            <a:spLocks/>
          </p:cNvSpPr>
          <p:nvPr userDrawn="1"/>
        </p:nvSpPr>
        <p:spPr>
          <a:xfrm>
            <a:off x="6131180"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Method</a:t>
            </a:r>
            <a:endParaRPr kumimoji="1" lang="zh-CN" altLang="en-US" sz="2400" dirty="0">
              <a:solidFill>
                <a:schemeClr val="bg1">
                  <a:lumMod val="85000"/>
                </a:schemeClr>
              </a:solidFill>
            </a:endParaRPr>
          </a:p>
        </p:txBody>
      </p:sp>
      <p:sp>
        <p:nvSpPr>
          <p:cNvPr id="11" name="标题 1">
            <a:extLst>
              <a:ext uri="{FF2B5EF4-FFF2-40B4-BE49-F238E27FC236}">
                <a16:creationId xmlns:a16="http://schemas.microsoft.com/office/drawing/2014/main" id="{6670591B-C480-5052-7857-949C303B1B12}"/>
              </a:ext>
            </a:extLst>
          </p:cNvPr>
          <p:cNvSpPr txBox="1">
            <a:spLocks/>
          </p:cNvSpPr>
          <p:nvPr userDrawn="1"/>
        </p:nvSpPr>
        <p:spPr>
          <a:xfrm>
            <a:off x="8039176"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EXPERMENT</a:t>
            </a:r>
            <a:endParaRPr kumimoji="1" lang="zh-CN" altLang="en-US" sz="2400" dirty="0">
              <a:solidFill>
                <a:schemeClr val="bg1">
                  <a:lumMod val="85000"/>
                </a:schemeClr>
              </a:solidFill>
            </a:endParaRPr>
          </a:p>
        </p:txBody>
      </p:sp>
    </p:spTree>
    <p:extLst>
      <p:ext uri="{BB962C8B-B14F-4D97-AF65-F5344CB8AC3E}">
        <p14:creationId xmlns:p14="http://schemas.microsoft.com/office/powerpoint/2010/main" val="3714767490"/>
      </p:ext>
    </p:extLst>
  </p:cSld>
  <p:clrMapOvr>
    <a:masterClrMapping/>
  </p:clrMapOvr>
  <p:timing>
    <p:tnLst>
      <p:par>
        <p:cTn id="1" dur="indefinite" restart="never" nodeType="tmRoot"/>
      </p:par>
    </p:tnLst>
  </p:timing>
</p:sldLayout>
</file>

<file path=ppt/slideLayouts/slideLayout20.xml><?xml version="1.0" encoding="utf-8"?>
<p:sldLayout xmlns:a="http://schemas.openxmlformats.org/drawingml/2006/main" xmlns:r="http://schemas.openxmlformats.org/officeDocument/2006/relationships" xmlns:p="http://schemas.openxmlformats.org/presentationml/2006/main" showMasterSp="0" type="blank">
  <p:cSld name="1_空白">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E2C8577-3EA9-4E8A-937B-90B5FF71B8E3}" type="datetime1">
              <a:rPr kumimoji="1" lang="zh-CN" altLang="en-US" smtClean="0"/>
              <a:t>2024/3/27</a:t>
            </a:fld>
            <a:endParaRPr kumimoji="1" lang="zh-CN" altLang="en-US"/>
          </a:p>
        </p:txBody>
      </p:sp>
      <p:sp>
        <p:nvSpPr>
          <p:cNvPr id="3" name="Footer Placeholder 2"/>
          <p:cNvSpPr>
            <a:spLocks noGrp="1"/>
          </p:cNvSpPr>
          <p:nvPr>
            <p:ph type="ftr" sz="quarter" idx="11"/>
          </p:nvPr>
        </p:nvSpPr>
        <p:spPr/>
        <p:txBody>
          <a:bodyPr/>
          <a:lstStyle/>
          <a:p>
            <a:endParaRPr kumimoji="1" lang="zh-CN" altLang="en-US"/>
          </a:p>
        </p:txBody>
      </p:sp>
      <p:sp>
        <p:nvSpPr>
          <p:cNvPr id="4" name="Slide Number Placeholder 3"/>
          <p:cNvSpPr>
            <a:spLocks noGrp="1"/>
          </p:cNvSpPr>
          <p:nvPr>
            <p:ph type="sldNum" sz="quarter" idx="12"/>
          </p:nvPr>
        </p:nvSpPr>
        <p:spPr/>
        <p:txBody>
          <a:bodyPr/>
          <a:lstStyle/>
          <a:p>
            <a:fld id="{977BA8E6-E826-B147-AA17-E3D76A29629C}" type="slidenum">
              <a:rPr kumimoji="1" lang="zh-CN" altLang="en-US" smtClean="0"/>
              <a:t>‹#›</a:t>
            </a:fld>
            <a:endParaRPr kumimoji="1" lang="zh-CN" altLang="en-US"/>
          </a:p>
        </p:txBody>
      </p:sp>
      <p:sp>
        <p:nvSpPr>
          <p:cNvPr id="5" name="Rectangle 6">
            <a:extLst>
              <a:ext uri="{FF2B5EF4-FFF2-40B4-BE49-F238E27FC236}">
                <a16:creationId xmlns:a16="http://schemas.microsoft.com/office/drawing/2014/main" id="{31DAF1E9-59CF-2D42-8740-6D200FC4192A}"/>
              </a:ext>
            </a:extLst>
          </p:cNvPr>
          <p:cNvSpPr>
            <a:spLocks noChangeAspect="1"/>
          </p:cNvSpPr>
          <p:nvPr userDrawn="1"/>
        </p:nvSpPr>
        <p:spPr>
          <a:xfrm>
            <a:off x="0" y="1"/>
            <a:ext cx="201799" cy="6858000"/>
          </a:xfrm>
          <a:prstGeom prst="rect">
            <a:avLst/>
          </a:prstGeom>
          <a:solidFill>
            <a:schemeClr val="accent1"/>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718269103"/>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preserve="1" userDrawn="1">
  <p:cSld name="2单个条目">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AE6126-B104-4F88-B699-B335BA22E8C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1213632" y="6535737"/>
            <a:ext cx="1052508" cy="365125"/>
          </a:xfrm>
        </p:spPr>
        <p:txBody>
          <a:bodyPr/>
          <a:lstStyle/>
          <a:p>
            <a:fld id="{977BA8E6-E826-B147-AA17-E3D76A29629C}" type="slidenum">
              <a:rPr kumimoji="1" lang="zh-CN" altLang="en-US" smtClean="0"/>
              <a:t>‹#›</a:t>
            </a:fld>
            <a:endParaRPr kumimoji="1" lang="zh-CN" altLang="en-US"/>
          </a:p>
        </p:txBody>
      </p:sp>
      <p:sp>
        <p:nvSpPr>
          <p:cNvPr id="26" name="Content Placeholder 2"/>
          <p:cNvSpPr>
            <a:spLocks noGrp="1"/>
          </p:cNvSpPr>
          <p:nvPr>
            <p:ph idx="1"/>
          </p:nvPr>
        </p:nvSpPr>
        <p:spPr>
          <a:xfrm>
            <a:off x="180000" y="720000"/>
            <a:ext cx="11029615" cy="5496652"/>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5" name="平行四边形 14"/>
          <p:cNvSpPr/>
          <p:nvPr userDrawn="1"/>
        </p:nvSpPr>
        <p:spPr>
          <a:xfrm>
            <a:off x="3138385" y="-9794"/>
            <a:ext cx="2852376" cy="576449"/>
          </a:xfrm>
          <a:prstGeom prst="parallelogram">
            <a:avLst>
              <a:gd name="adj" fmla="val 27627"/>
            </a:avLst>
          </a:prstGeom>
          <a:gradFill flip="none" rotWithShape="1">
            <a:gsLst>
              <a:gs pos="0">
                <a:srgbClr val="E93E8B"/>
              </a:gs>
              <a:gs pos="43000">
                <a:srgbClr val="680874"/>
              </a:gs>
            </a:gsLst>
            <a:lin ang="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6" name="标题 1">
            <a:extLst>
              <a:ext uri="{FF2B5EF4-FFF2-40B4-BE49-F238E27FC236}">
                <a16:creationId xmlns:a16="http://schemas.microsoft.com/office/drawing/2014/main" id="{6670591B-C480-5052-7857-949C303B1B12}"/>
              </a:ext>
            </a:extLst>
          </p:cNvPr>
          <p:cNvSpPr txBox="1">
            <a:spLocks/>
          </p:cNvSpPr>
          <p:nvPr userDrawn="1"/>
        </p:nvSpPr>
        <p:spPr>
          <a:xfrm>
            <a:off x="180000" y="-51050"/>
            <a:ext cx="2871018" cy="699276"/>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Introduction</a:t>
            </a:r>
            <a:endParaRPr kumimoji="1" lang="zh-CN" altLang="en-US" sz="2400" dirty="0">
              <a:solidFill>
                <a:schemeClr val="bg1">
                  <a:lumMod val="85000"/>
                </a:schemeClr>
              </a:solidFill>
            </a:endParaRPr>
          </a:p>
        </p:txBody>
      </p:sp>
      <p:sp>
        <p:nvSpPr>
          <p:cNvPr id="17" name="标题 1">
            <a:extLst>
              <a:ext uri="{FF2B5EF4-FFF2-40B4-BE49-F238E27FC236}">
                <a16:creationId xmlns:a16="http://schemas.microsoft.com/office/drawing/2014/main" id="{6670591B-C480-5052-7857-949C303B1B12}"/>
              </a:ext>
            </a:extLst>
          </p:cNvPr>
          <p:cNvSpPr txBox="1">
            <a:spLocks/>
          </p:cNvSpPr>
          <p:nvPr userDrawn="1"/>
        </p:nvSpPr>
        <p:spPr>
          <a:xfrm>
            <a:off x="3191437"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Related work</a:t>
            </a:r>
            <a:endParaRPr kumimoji="1" lang="zh-CN" altLang="en-US" sz="2400" dirty="0">
              <a:solidFill>
                <a:schemeClr val="bg1">
                  <a:lumMod val="85000"/>
                </a:schemeClr>
              </a:solidFill>
            </a:endParaRPr>
          </a:p>
        </p:txBody>
      </p:sp>
      <p:sp>
        <p:nvSpPr>
          <p:cNvPr id="18" name="标题 1">
            <a:extLst>
              <a:ext uri="{FF2B5EF4-FFF2-40B4-BE49-F238E27FC236}">
                <a16:creationId xmlns:a16="http://schemas.microsoft.com/office/drawing/2014/main" id="{6670591B-C480-5052-7857-949C303B1B12}"/>
              </a:ext>
            </a:extLst>
          </p:cNvPr>
          <p:cNvSpPr txBox="1">
            <a:spLocks/>
          </p:cNvSpPr>
          <p:nvPr userDrawn="1"/>
        </p:nvSpPr>
        <p:spPr>
          <a:xfrm>
            <a:off x="6131180"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Method</a:t>
            </a:r>
            <a:endParaRPr kumimoji="1" lang="zh-CN" altLang="en-US" sz="2400" dirty="0">
              <a:solidFill>
                <a:schemeClr val="bg1">
                  <a:lumMod val="85000"/>
                </a:schemeClr>
              </a:solidFill>
            </a:endParaRPr>
          </a:p>
        </p:txBody>
      </p:sp>
      <p:sp>
        <p:nvSpPr>
          <p:cNvPr id="19" name="标题 1">
            <a:extLst>
              <a:ext uri="{FF2B5EF4-FFF2-40B4-BE49-F238E27FC236}">
                <a16:creationId xmlns:a16="http://schemas.microsoft.com/office/drawing/2014/main" id="{6670591B-C480-5052-7857-949C303B1B12}"/>
              </a:ext>
            </a:extLst>
          </p:cNvPr>
          <p:cNvSpPr txBox="1">
            <a:spLocks/>
          </p:cNvSpPr>
          <p:nvPr userDrawn="1"/>
        </p:nvSpPr>
        <p:spPr>
          <a:xfrm>
            <a:off x="8039176"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EXPERMENT</a:t>
            </a:r>
            <a:endParaRPr kumimoji="1" lang="zh-CN" altLang="en-US" sz="2400" dirty="0">
              <a:solidFill>
                <a:schemeClr val="bg1">
                  <a:lumMod val="85000"/>
                </a:schemeClr>
              </a:solidFill>
            </a:endParaRPr>
          </a:p>
        </p:txBody>
      </p:sp>
    </p:spTree>
    <p:extLst>
      <p:ext uri="{BB962C8B-B14F-4D97-AF65-F5344CB8AC3E}">
        <p14:creationId xmlns:p14="http://schemas.microsoft.com/office/powerpoint/2010/main" val="3409904893"/>
      </p:ext>
    </p:extLst>
  </p:cSld>
  <p:clrMapOvr>
    <a:masterClrMapping/>
  </p:clrMapOvr>
  <p:timing>
    <p:tnLst>
      <p:par>
        <p:cTn id="1" dur="indefinite" restart="never" nodeType="tmRoot"/>
      </p:par>
    </p:tnLst>
  </p:timing>
</p:sldLayout>
</file>

<file path=ppt/slideLayouts/slideLayout4.xml><?xml version="1.0" encoding="utf-8"?>
<p:sldLayout xmlns:a="http://schemas.openxmlformats.org/drawingml/2006/main" xmlns:r="http://schemas.openxmlformats.org/officeDocument/2006/relationships" xmlns:p="http://schemas.openxmlformats.org/presentationml/2006/main" preserve="1" userDrawn="1">
  <p:cSld name="3单个条目">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AE6126-B104-4F88-B699-B335BA22E8C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1213632" y="6535737"/>
            <a:ext cx="1052508" cy="365125"/>
          </a:xfrm>
        </p:spPr>
        <p:txBody>
          <a:bodyPr/>
          <a:lstStyle/>
          <a:p>
            <a:fld id="{977BA8E6-E826-B147-AA17-E3D76A29629C}" type="slidenum">
              <a:rPr kumimoji="1" lang="zh-CN" altLang="en-US" smtClean="0"/>
              <a:t>‹#›</a:t>
            </a:fld>
            <a:endParaRPr kumimoji="1" lang="zh-CN" altLang="en-US"/>
          </a:p>
        </p:txBody>
      </p:sp>
      <p:sp>
        <p:nvSpPr>
          <p:cNvPr id="27" name="Content Placeholder 2"/>
          <p:cNvSpPr>
            <a:spLocks noGrp="1"/>
          </p:cNvSpPr>
          <p:nvPr>
            <p:ph idx="1"/>
          </p:nvPr>
        </p:nvSpPr>
        <p:spPr>
          <a:xfrm>
            <a:off x="180000" y="720000"/>
            <a:ext cx="11029615" cy="5496652"/>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4" name="平行四边形 13"/>
          <p:cNvSpPr/>
          <p:nvPr userDrawn="1"/>
        </p:nvSpPr>
        <p:spPr>
          <a:xfrm>
            <a:off x="6059488" y="-9794"/>
            <a:ext cx="1762706" cy="576449"/>
          </a:xfrm>
          <a:prstGeom prst="parallelogram">
            <a:avLst>
              <a:gd name="adj" fmla="val 27627"/>
            </a:avLst>
          </a:prstGeom>
          <a:gradFill flip="none" rotWithShape="1">
            <a:gsLst>
              <a:gs pos="0">
                <a:srgbClr val="E93E8B"/>
              </a:gs>
              <a:gs pos="43000">
                <a:srgbClr val="680874"/>
              </a:gs>
            </a:gsLst>
            <a:lin ang="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7" name="标题 1">
            <a:extLst>
              <a:ext uri="{FF2B5EF4-FFF2-40B4-BE49-F238E27FC236}">
                <a16:creationId xmlns:a16="http://schemas.microsoft.com/office/drawing/2014/main" id="{6670591B-C480-5052-7857-949C303B1B12}"/>
              </a:ext>
            </a:extLst>
          </p:cNvPr>
          <p:cNvSpPr txBox="1">
            <a:spLocks/>
          </p:cNvSpPr>
          <p:nvPr userDrawn="1"/>
        </p:nvSpPr>
        <p:spPr>
          <a:xfrm>
            <a:off x="180000" y="-51050"/>
            <a:ext cx="2871018" cy="699276"/>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Introduction</a:t>
            </a:r>
            <a:endParaRPr kumimoji="1" lang="zh-CN" altLang="en-US" sz="2400" dirty="0">
              <a:solidFill>
                <a:schemeClr val="bg1">
                  <a:lumMod val="85000"/>
                </a:schemeClr>
              </a:solidFill>
            </a:endParaRPr>
          </a:p>
        </p:txBody>
      </p:sp>
      <p:sp>
        <p:nvSpPr>
          <p:cNvPr id="18" name="标题 1">
            <a:extLst>
              <a:ext uri="{FF2B5EF4-FFF2-40B4-BE49-F238E27FC236}">
                <a16:creationId xmlns:a16="http://schemas.microsoft.com/office/drawing/2014/main" id="{6670591B-C480-5052-7857-949C303B1B12}"/>
              </a:ext>
            </a:extLst>
          </p:cNvPr>
          <p:cNvSpPr txBox="1">
            <a:spLocks/>
          </p:cNvSpPr>
          <p:nvPr userDrawn="1"/>
        </p:nvSpPr>
        <p:spPr>
          <a:xfrm>
            <a:off x="3191437"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Related work</a:t>
            </a:r>
            <a:endParaRPr kumimoji="1" lang="zh-CN" altLang="en-US" sz="2400" dirty="0">
              <a:solidFill>
                <a:schemeClr val="bg1">
                  <a:lumMod val="85000"/>
                </a:schemeClr>
              </a:solidFill>
            </a:endParaRPr>
          </a:p>
        </p:txBody>
      </p:sp>
      <p:sp>
        <p:nvSpPr>
          <p:cNvPr id="19" name="标题 1">
            <a:extLst>
              <a:ext uri="{FF2B5EF4-FFF2-40B4-BE49-F238E27FC236}">
                <a16:creationId xmlns:a16="http://schemas.microsoft.com/office/drawing/2014/main" id="{6670591B-C480-5052-7857-949C303B1B12}"/>
              </a:ext>
            </a:extLst>
          </p:cNvPr>
          <p:cNvSpPr txBox="1">
            <a:spLocks/>
          </p:cNvSpPr>
          <p:nvPr userDrawn="1"/>
        </p:nvSpPr>
        <p:spPr>
          <a:xfrm>
            <a:off x="6131180"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Method</a:t>
            </a:r>
            <a:endParaRPr kumimoji="1" lang="zh-CN" altLang="en-US" sz="2400" dirty="0">
              <a:solidFill>
                <a:schemeClr val="bg1">
                  <a:lumMod val="85000"/>
                </a:schemeClr>
              </a:solidFill>
            </a:endParaRPr>
          </a:p>
        </p:txBody>
      </p:sp>
      <p:sp>
        <p:nvSpPr>
          <p:cNvPr id="20" name="标题 1">
            <a:extLst>
              <a:ext uri="{FF2B5EF4-FFF2-40B4-BE49-F238E27FC236}">
                <a16:creationId xmlns:a16="http://schemas.microsoft.com/office/drawing/2014/main" id="{6670591B-C480-5052-7857-949C303B1B12}"/>
              </a:ext>
            </a:extLst>
          </p:cNvPr>
          <p:cNvSpPr txBox="1">
            <a:spLocks/>
          </p:cNvSpPr>
          <p:nvPr userDrawn="1"/>
        </p:nvSpPr>
        <p:spPr>
          <a:xfrm>
            <a:off x="8039176"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EXPERMENT</a:t>
            </a:r>
            <a:endParaRPr kumimoji="1" lang="zh-CN" altLang="en-US" sz="2400" dirty="0">
              <a:solidFill>
                <a:schemeClr val="bg1">
                  <a:lumMod val="85000"/>
                </a:schemeClr>
              </a:solidFill>
            </a:endParaRPr>
          </a:p>
        </p:txBody>
      </p:sp>
    </p:spTree>
    <p:extLst>
      <p:ext uri="{BB962C8B-B14F-4D97-AF65-F5344CB8AC3E}">
        <p14:creationId xmlns:p14="http://schemas.microsoft.com/office/powerpoint/2010/main" val="1697478338"/>
      </p:ext>
    </p:extLst>
  </p:cSld>
  <p:clrMapOvr>
    <a:masterClrMapping/>
  </p:clrMapOvr>
  <p:timing>
    <p:tnLst>
      <p:par>
        <p:cTn id="1" dur="indefinite" restart="never" nodeType="tmRoot"/>
      </p:par>
    </p:tnLst>
  </p:timing>
</p:sldLayout>
</file>

<file path=ppt/slideLayouts/slideLayout5.xml><?xml version="1.0" encoding="utf-8"?>
<p:sldLayout xmlns:a="http://schemas.openxmlformats.org/drawingml/2006/main" xmlns:r="http://schemas.openxmlformats.org/officeDocument/2006/relationships" xmlns:p="http://schemas.openxmlformats.org/presentationml/2006/main" preserve="1" userDrawn="1">
  <p:cSld name="4单个条目">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AE6126-B104-4F88-B699-B335BA22E8C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1213632" y="6535737"/>
            <a:ext cx="1052508" cy="365125"/>
          </a:xfrm>
        </p:spPr>
        <p:txBody>
          <a:bodyPr/>
          <a:lstStyle/>
          <a:p>
            <a:fld id="{977BA8E6-E826-B147-AA17-E3D76A29629C}" type="slidenum">
              <a:rPr kumimoji="1" lang="zh-CN" altLang="en-US" smtClean="0"/>
              <a:t>‹#›</a:t>
            </a:fld>
            <a:endParaRPr kumimoji="1" lang="zh-CN" altLang="en-US"/>
          </a:p>
        </p:txBody>
      </p:sp>
      <p:sp>
        <p:nvSpPr>
          <p:cNvPr id="26" name="Content Placeholder 2"/>
          <p:cNvSpPr>
            <a:spLocks noGrp="1"/>
          </p:cNvSpPr>
          <p:nvPr>
            <p:ph idx="1"/>
          </p:nvPr>
        </p:nvSpPr>
        <p:spPr>
          <a:xfrm>
            <a:off x="180000" y="720000"/>
            <a:ext cx="11029615" cy="5496652"/>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14" name="平行四边形 13"/>
          <p:cNvSpPr/>
          <p:nvPr userDrawn="1"/>
        </p:nvSpPr>
        <p:spPr>
          <a:xfrm>
            <a:off x="7971182" y="-9794"/>
            <a:ext cx="2195859" cy="576449"/>
          </a:xfrm>
          <a:prstGeom prst="parallelogram">
            <a:avLst>
              <a:gd name="adj" fmla="val 27627"/>
            </a:avLst>
          </a:prstGeom>
          <a:gradFill flip="none" rotWithShape="1">
            <a:gsLst>
              <a:gs pos="0">
                <a:srgbClr val="E93E8B"/>
              </a:gs>
              <a:gs pos="43000">
                <a:srgbClr val="680874"/>
              </a:gs>
            </a:gsLst>
            <a:lin ang="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15" name="标题 1">
            <a:extLst>
              <a:ext uri="{FF2B5EF4-FFF2-40B4-BE49-F238E27FC236}">
                <a16:creationId xmlns:a16="http://schemas.microsoft.com/office/drawing/2014/main" id="{6670591B-C480-5052-7857-949C303B1B12}"/>
              </a:ext>
            </a:extLst>
          </p:cNvPr>
          <p:cNvSpPr txBox="1">
            <a:spLocks/>
          </p:cNvSpPr>
          <p:nvPr userDrawn="1"/>
        </p:nvSpPr>
        <p:spPr>
          <a:xfrm>
            <a:off x="180000" y="-51050"/>
            <a:ext cx="2871018" cy="699276"/>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Introduction</a:t>
            </a:r>
            <a:endParaRPr kumimoji="1" lang="zh-CN" altLang="en-US" sz="2400" dirty="0">
              <a:solidFill>
                <a:schemeClr val="bg1">
                  <a:lumMod val="85000"/>
                </a:schemeClr>
              </a:solidFill>
            </a:endParaRPr>
          </a:p>
        </p:txBody>
      </p:sp>
      <p:sp>
        <p:nvSpPr>
          <p:cNvPr id="16" name="标题 1">
            <a:extLst>
              <a:ext uri="{FF2B5EF4-FFF2-40B4-BE49-F238E27FC236}">
                <a16:creationId xmlns:a16="http://schemas.microsoft.com/office/drawing/2014/main" id="{6670591B-C480-5052-7857-949C303B1B12}"/>
              </a:ext>
            </a:extLst>
          </p:cNvPr>
          <p:cNvSpPr txBox="1">
            <a:spLocks/>
          </p:cNvSpPr>
          <p:nvPr userDrawn="1"/>
        </p:nvSpPr>
        <p:spPr>
          <a:xfrm>
            <a:off x="3191437"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Related work</a:t>
            </a:r>
            <a:endParaRPr kumimoji="1" lang="zh-CN" altLang="en-US" sz="2400" dirty="0">
              <a:solidFill>
                <a:schemeClr val="bg1">
                  <a:lumMod val="85000"/>
                </a:schemeClr>
              </a:solidFill>
            </a:endParaRPr>
          </a:p>
        </p:txBody>
      </p:sp>
      <p:sp>
        <p:nvSpPr>
          <p:cNvPr id="17" name="标题 1">
            <a:extLst>
              <a:ext uri="{FF2B5EF4-FFF2-40B4-BE49-F238E27FC236}">
                <a16:creationId xmlns:a16="http://schemas.microsoft.com/office/drawing/2014/main" id="{6670591B-C480-5052-7857-949C303B1B12}"/>
              </a:ext>
            </a:extLst>
          </p:cNvPr>
          <p:cNvSpPr txBox="1">
            <a:spLocks/>
          </p:cNvSpPr>
          <p:nvPr userDrawn="1"/>
        </p:nvSpPr>
        <p:spPr>
          <a:xfrm>
            <a:off x="8039176" y="-51050"/>
            <a:ext cx="3117113"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EXPERMENT</a:t>
            </a:r>
            <a:endParaRPr kumimoji="1" lang="zh-CN" altLang="en-US" sz="2400" dirty="0">
              <a:solidFill>
                <a:schemeClr val="bg1">
                  <a:lumMod val="85000"/>
                </a:schemeClr>
              </a:solidFill>
            </a:endParaRPr>
          </a:p>
        </p:txBody>
      </p:sp>
      <p:sp>
        <p:nvSpPr>
          <p:cNvPr id="18" name="标题 1">
            <a:extLst>
              <a:ext uri="{FF2B5EF4-FFF2-40B4-BE49-F238E27FC236}">
                <a16:creationId xmlns:a16="http://schemas.microsoft.com/office/drawing/2014/main" id="{6670591B-C480-5052-7857-949C303B1B12}"/>
              </a:ext>
            </a:extLst>
          </p:cNvPr>
          <p:cNvSpPr txBox="1">
            <a:spLocks/>
          </p:cNvSpPr>
          <p:nvPr userDrawn="1"/>
        </p:nvSpPr>
        <p:spPr>
          <a:xfrm>
            <a:off x="6131181" y="-51050"/>
            <a:ext cx="1691014" cy="761418"/>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en-US" altLang="zh-CN" sz="2400" dirty="0" smtClean="0">
                <a:solidFill>
                  <a:schemeClr val="bg1">
                    <a:lumMod val="85000"/>
                  </a:schemeClr>
                </a:solidFill>
              </a:rPr>
              <a:t>Method</a:t>
            </a:r>
            <a:endParaRPr kumimoji="1" lang="zh-CN" altLang="en-US" sz="2400" dirty="0">
              <a:solidFill>
                <a:schemeClr val="bg1">
                  <a:lumMod val="85000"/>
                </a:schemeClr>
              </a:solidFill>
            </a:endParaRPr>
          </a:p>
        </p:txBody>
      </p:sp>
    </p:spTree>
    <p:extLst>
      <p:ext uri="{BB962C8B-B14F-4D97-AF65-F5344CB8AC3E}">
        <p14:creationId xmlns:p14="http://schemas.microsoft.com/office/powerpoint/2010/main" val="4110094981"/>
      </p:ext>
    </p:extLst>
  </p:cSld>
  <p:clrMapOvr>
    <a:masterClrMapping/>
  </p:clrMapOvr>
  <p:timing>
    <p:tnLst>
      <p:par>
        <p:cTn id="1" dur="indefinite" restart="never" nodeType="tmRoot"/>
      </p:par>
    </p:tnLst>
  </p:timing>
</p:sldLayout>
</file>

<file path=ppt/slideLayouts/slideLayout6.xml><?xml version="1.0" encoding="utf-8"?>
<p:sldLayout xmlns:a="http://schemas.openxmlformats.org/drawingml/2006/main" xmlns:r="http://schemas.openxmlformats.org/officeDocument/2006/relationships" xmlns:p="http://schemas.openxmlformats.org/presentationml/2006/main" preserve="1" userDrawn="1">
  <p:cSld name="5单个条目">
    <p:spTree>
      <p:nvGrpSpPr>
        <p:cNvPr id="1" name=""/>
        <p:cNvGrpSpPr/>
        <p:nvPr/>
      </p:nvGrpSpPr>
      <p:grpSpPr>
        <a:xfrm>
          <a:off x="0" y="0"/>
          <a:ext cx="0" cy="0"/>
          <a:chOff x="0" y="0"/>
          <a:chExt cx="0" cy="0"/>
        </a:xfrm>
      </p:grpSpPr>
      <p:sp>
        <p:nvSpPr>
          <p:cNvPr id="4" name="Date Placeholder 3"/>
          <p:cNvSpPr>
            <a:spLocks noGrp="1"/>
          </p:cNvSpPr>
          <p:nvPr>
            <p:ph type="dt" sz="half" idx="10"/>
          </p:nvPr>
        </p:nvSpPr>
        <p:spPr/>
        <p:txBody>
          <a:bodyPr/>
          <a:lstStyle/>
          <a:p>
            <a:fld id="{6DAE6126-B104-4F88-B699-B335BA22E8C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dirty="0"/>
          </a:p>
        </p:txBody>
      </p:sp>
      <p:sp>
        <p:nvSpPr>
          <p:cNvPr id="6" name="Slide Number Placeholder 5"/>
          <p:cNvSpPr>
            <a:spLocks noGrp="1"/>
          </p:cNvSpPr>
          <p:nvPr>
            <p:ph type="sldNum" sz="quarter" idx="12"/>
          </p:nvPr>
        </p:nvSpPr>
        <p:spPr>
          <a:xfrm>
            <a:off x="11213632" y="6535737"/>
            <a:ext cx="1052508" cy="365125"/>
          </a:xfrm>
        </p:spPr>
        <p:txBody>
          <a:bodyPr/>
          <a:lstStyle/>
          <a:p>
            <a:fld id="{977BA8E6-E826-B147-AA17-E3D76A29629C}" type="slidenum">
              <a:rPr kumimoji="1" lang="zh-CN" altLang="en-US" smtClean="0"/>
              <a:t>‹#›</a:t>
            </a:fld>
            <a:endParaRPr kumimoji="1" lang="zh-CN" altLang="en-US"/>
          </a:p>
        </p:txBody>
      </p:sp>
      <p:sp>
        <p:nvSpPr>
          <p:cNvPr id="14" name="平行四边形 13"/>
          <p:cNvSpPr/>
          <p:nvPr userDrawn="1"/>
        </p:nvSpPr>
        <p:spPr>
          <a:xfrm>
            <a:off x="8171304" y="-7988"/>
            <a:ext cx="1710204" cy="576449"/>
          </a:xfrm>
          <a:prstGeom prst="parallelogram">
            <a:avLst>
              <a:gd name="adj" fmla="val 27627"/>
            </a:avLst>
          </a:prstGeom>
          <a:gradFill flip="none" rotWithShape="1">
            <a:gsLst>
              <a:gs pos="0">
                <a:srgbClr val="E93E8B"/>
              </a:gs>
              <a:gs pos="43000">
                <a:srgbClr val="680874"/>
              </a:gs>
            </a:gsLst>
            <a:lin ang="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1" name="标题 1">
            <a:extLst>
              <a:ext uri="{FF2B5EF4-FFF2-40B4-BE49-F238E27FC236}">
                <a16:creationId xmlns:a16="http://schemas.microsoft.com/office/drawing/2014/main" id="{6670591B-C480-5052-7857-949C303B1B12}"/>
              </a:ext>
            </a:extLst>
          </p:cNvPr>
          <p:cNvSpPr txBox="1">
            <a:spLocks/>
          </p:cNvSpPr>
          <p:nvPr userDrawn="1"/>
        </p:nvSpPr>
        <p:spPr>
          <a:xfrm>
            <a:off x="52854"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smtClean="0">
                <a:solidFill>
                  <a:schemeClr val="bg1">
                    <a:lumMod val="85000"/>
                  </a:schemeClr>
                </a:solidFill>
              </a:rPr>
              <a:t>研究背景</a:t>
            </a:r>
            <a:endParaRPr kumimoji="1" lang="zh-CN" altLang="en-US" dirty="0">
              <a:solidFill>
                <a:schemeClr val="bg1">
                  <a:lumMod val="85000"/>
                </a:schemeClr>
              </a:solidFill>
            </a:endParaRPr>
          </a:p>
        </p:txBody>
      </p:sp>
      <p:sp>
        <p:nvSpPr>
          <p:cNvPr id="22" name="标题 1">
            <a:extLst>
              <a:ext uri="{FF2B5EF4-FFF2-40B4-BE49-F238E27FC236}">
                <a16:creationId xmlns:a16="http://schemas.microsoft.com/office/drawing/2014/main" id="{6670591B-C480-5052-7857-949C303B1B12}"/>
              </a:ext>
            </a:extLst>
          </p:cNvPr>
          <p:cNvSpPr txBox="1">
            <a:spLocks/>
          </p:cNvSpPr>
          <p:nvPr userDrawn="1"/>
        </p:nvSpPr>
        <p:spPr>
          <a:xfrm>
            <a:off x="2164683"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smtClean="0">
                <a:solidFill>
                  <a:schemeClr val="bg1">
                    <a:lumMod val="85000"/>
                  </a:schemeClr>
                </a:solidFill>
              </a:rPr>
              <a:t>研究现状</a:t>
            </a:r>
            <a:endParaRPr kumimoji="1" lang="zh-CN" altLang="en-US" dirty="0">
              <a:solidFill>
                <a:schemeClr val="bg1">
                  <a:lumMod val="85000"/>
                </a:schemeClr>
              </a:solidFill>
            </a:endParaRPr>
          </a:p>
        </p:txBody>
      </p:sp>
      <p:sp>
        <p:nvSpPr>
          <p:cNvPr id="23" name="标题 1">
            <a:extLst>
              <a:ext uri="{FF2B5EF4-FFF2-40B4-BE49-F238E27FC236}">
                <a16:creationId xmlns:a16="http://schemas.microsoft.com/office/drawing/2014/main" id="{6670591B-C480-5052-7857-949C303B1B12}"/>
              </a:ext>
            </a:extLst>
          </p:cNvPr>
          <p:cNvSpPr txBox="1">
            <a:spLocks/>
          </p:cNvSpPr>
          <p:nvPr userDrawn="1"/>
        </p:nvSpPr>
        <p:spPr>
          <a:xfrm>
            <a:off x="4276512" y="-17761"/>
            <a:ext cx="1658924"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smtClean="0">
                <a:solidFill>
                  <a:schemeClr val="bg1">
                    <a:lumMod val="85000"/>
                  </a:schemeClr>
                </a:solidFill>
              </a:rPr>
              <a:t>研究内容</a:t>
            </a:r>
            <a:endParaRPr kumimoji="1" lang="zh-CN" altLang="en-US" dirty="0">
              <a:solidFill>
                <a:schemeClr val="bg1">
                  <a:lumMod val="85000"/>
                </a:schemeClr>
              </a:solidFill>
            </a:endParaRPr>
          </a:p>
        </p:txBody>
      </p:sp>
      <p:sp>
        <p:nvSpPr>
          <p:cNvPr id="24" name="标题 1">
            <a:extLst>
              <a:ext uri="{FF2B5EF4-FFF2-40B4-BE49-F238E27FC236}">
                <a16:creationId xmlns:a16="http://schemas.microsoft.com/office/drawing/2014/main" id="{6670591B-C480-5052-7857-949C303B1B12}"/>
              </a:ext>
            </a:extLst>
          </p:cNvPr>
          <p:cNvSpPr txBox="1">
            <a:spLocks/>
          </p:cNvSpPr>
          <p:nvPr userDrawn="1"/>
        </p:nvSpPr>
        <p:spPr>
          <a:xfrm>
            <a:off x="6393784" y="-17762"/>
            <a:ext cx="1658924"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smtClean="0">
                <a:solidFill>
                  <a:schemeClr val="bg1">
                    <a:lumMod val="85000"/>
                  </a:schemeClr>
                </a:solidFill>
              </a:rPr>
              <a:t>研究进展</a:t>
            </a:r>
            <a:endParaRPr kumimoji="1" lang="zh-CN" altLang="en-US" dirty="0">
              <a:solidFill>
                <a:schemeClr val="bg1">
                  <a:lumMod val="85000"/>
                </a:schemeClr>
              </a:solidFill>
            </a:endParaRPr>
          </a:p>
        </p:txBody>
      </p:sp>
      <p:sp>
        <p:nvSpPr>
          <p:cNvPr id="25" name="标题 1">
            <a:extLst>
              <a:ext uri="{FF2B5EF4-FFF2-40B4-BE49-F238E27FC236}">
                <a16:creationId xmlns:a16="http://schemas.microsoft.com/office/drawing/2014/main" id="{6670591B-C480-5052-7857-949C303B1B12}"/>
              </a:ext>
            </a:extLst>
          </p:cNvPr>
          <p:cNvSpPr txBox="1">
            <a:spLocks/>
          </p:cNvSpPr>
          <p:nvPr userDrawn="1"/>
        </p:nvSpPr>
        <p:spPr>
          <a:xfrm>
            <a:off x="8511056" y="-17760"/>
            <a:ext cx="1658924"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smtClean="0">
                <a:solidFill>
                  <a:schemeClr val="bg1">
                    <a:lumMod val="85000"/>
                  </a:schemeClr>
                </a:solidFill>
              </a:rPr>
              <a:t>附录</a:t>
            </a:r>
            <a:endParaRPr kumimoji="1" lang="zh-CN" altLang="en-US" dirty="0">
              <a:solidFill>
                <a:schemeClr val="bg1">
                  <a:lumMod val="85000"/>
                </a:schemeClr>
              </a:solidFill>
            </a:endParaRPr>
          </a:p>
        </p:txBody>
      </p:sp>
      <p:sp>
        <p:nvSpPr>
          <p:cNvPr id="26" name="Content Placeholder 2"/>
          <p:cNvSpPr>
            <a:spLocks noGrp="1"/>
          </p:cNvSpPr>
          <p:nvPr>
            <p:ph idx="1"/>
          </p:nvPr>
        </p:nvSpPr>
        <p:spPr>
          <a:xfrm>
            <a:off x="180000" y="720000"/>
            <a:ext cx="11029615" cy="5496652"/>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29555396"/>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preserve="1" userDrawn="1">
  <p:cSld name="6单个条目">
    <p:spTree>
      <p:nvGrpSpPr>
        <p:cNvPr id="1" name=""/>
        <p:cNvGrpSpPr/>
        <p:nvPr/>
      </p:nvGrpSpPr>
      <p:grpSpPr>
        <a:xfrm>
          <a:off x="0" y="0"/>
          <a:ext cx="0" cy="0"/>
          <a:chOff x="0" y="0"/>
          <a:chExt cx="0" cy="0"/>
        </a:xfrm>
      </p:grpSpPr>
      <p:sp>
        <p:nvSpPr>
          <p:cNvPr id="3" name="Content Placeholder 2"/>
          <p:cNvSpPr>
            <a:spLocks noGrp="1"/>
          </p:cNvSpPr>
          <p:nvPr>
            <p:ph idx="1"/>
          </p:nvPr>
        </p:nvSpPr>
        <p:spPr>
          <a:xfrm>
            <a:off x="581194" y="875573"/>
            <a:ext cx="11029615" cy="5496652"/>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6DAE6126-B104-4F88-B699-B335BA22E8C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1213632" y="6535737"/>
            <a:ext cx="1052508" cy="365125"/>
          </a:xfrm>
        </p:spPr>
        <p:txBody>
          <a:bodyPr/>
          <a:lstStyle/>
          <a:p>
            <a:fld id="{977BA8E6-E826-B147-AA17-E3D76A29629C}" type="slidenum">
              <a:rPr kumimoji="1" lang="zh-CN" altLang="en-US" smtClean="0"/>
              <a:t>‹#›</a:t>
            </a:fld>
            <a:endParaRPr kumimoji="1" lang="zh-CN" altLang="en-US"/>
          </a:p>
        </p:txBody>
      </p:sp>
      <p:sp>
        <p:nvSpPr>
          <p:cNvPr id="15" name="标题 1">
            <a:extLst>
              <a:ext uri="{FF2B5EF4-FFF2-40B4-BE49-F238E27FC236}">
                <a16:creationId xmlns:a16="http://schemas.microsoft.com/office/drawing/2014/main" id="{6670591B-C480-5052-7857-949C303B1B12}"/>
              </a:ext>
            </a:extLst>
          </p:cNvPr>
          <p:cNvSpPr txBox="1">
            <a:spLocks/>
          </p:cNvSpPr>
          <p:nvPr userDrawn="1"/>
        </p:nvSpPr>
        <p:spPr>
          <a:xfrm>
            <a:off x="2058790"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相关工作</a:t>
            </a:r>
          </a:p>
        </p:txBody>
      </p:sp>
      <p:sp>
        <p:nvSpPr>
          <p:cNvPr id="16" name="标题 1">
            <a:extLst>
              <a:ext uri="{FF2B5EF4-FFF2-40B4-BE49-F238E27FC236}">
                <a16:creationId xmlns:a16="http://schemas.microsoft.com/office/drawing/2014/main" id="{8EDBEDD8-A1D0-235E-430F-7B3754335F29}"/>
              </a:ext>
            </a:extLst>
          </p:cNvPr>
          <p:cNvSpPr txBox="1">
            <a:spLocks/>
          </p:cNvSpPr>
          <p:nvPr userDrawn="1"/>
        </p:nvSpPr>
        <p:spPr>
          <a:xfrm>
            <a:off x="4064726"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研究方法</a:t>
            </a:r>
          </a:p>
        </p:txBody>
      </p:sp>
      <p:sp>
        <p:nvSpPr>
          <p:cNvPr id="17" name="标题 1">
            <a:extLst>
              <a:ext uri="{FF2B5EF4-FFF2-40B4-BE49-F238E27FC236}">
                <a16:creationId xmlns:a16="http://schemas.microsoft.com/office/drawing/2014/main" id="{FFEE0538-29BC-CDE4-A51D-9287604A12A3}"/>
              </a:ext>
            </a:extLst>
          </p:cNvPr>
          <p:cNvSpPr txBox="1">
            <a:spLocks/>
          </p:cNvSpPr>
          <p:nvPr userDrawn="1"/>
        </p:nvSpPr>
        <p:spPr>
          <a:xfrm>
            <a:off x="6070662"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实验结果</a:t>
            </a:r>
          </a:p>
        </p:txBody>
      </p:sp>
      <p:sp>
        <p:nvSpPr>
          <p:cNvPr id="19" name="标题 1">
            <a:extLst>
              <a:ext uri="{FF2B5EF4-FFF2-40B4-BE49-F238E27FC236}">
                <a16:creationId xmlns:a16="http://schemas.microsoft.com/office/drawing/2014/main" id="{73A1EE63-BA65-D24A-2200-3973597754CB}"/>
              </a:ext>
            </a:extLst>
          </p:cNvPr>
          <p:cNvSpPr txBox="1">
            <a:spLocks/>
          </p:cNvSpPr>
          <p:nvPr userDrawn="1"/>
        </p:nvSpPr>
        <p:spPr>
          <a:xfrm>
            <a:off x="8076598"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总结展望</a:t>
            </a:r>
          </a:p>
        </p:txBody>
      </p:sp>
      <p:sp>
        <p:nvSpPr>
          <p:cNvPr id="20" name="标题 1">
            <a:extLst>
              <a:ext uri="{FF2B5EF4-FFF2-40B4-BE49-F238E27FC236}">
                <a16:creationId xmlns:a16="http://schemas.microsoft.com/office/drawing/2014/main" id="{55FF0602-901A-3BA4-552D-0AB6CC5C3F5E}"/>
              </a:ext>
            </a:extLst>
          </p:cNvPr>
          <p:cNvSpPr txBox="1">
            <a:spLocks/>
          </p:cNvSpPr>
          <p:nvPr userDrawn="1"/>
        </p:nvSpPr>
        <p:spPr>
          <a:xfrm>
            <a:off x="10082536"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附录备注</a:t>
            </a:r>
          </a:p>
        </p:txBody>
      </p:sp>
      <p:sp>
        <p:nvSpPr>
          <p:cNvPr id="13" name="标题 1">
            <a:extLst>
              <a:ext uri="{FF2B5EF4-FFF2-40B4-BE49-F238E27FC236}">
                <a16:creationId xmlns:a16="http://schemas.microsoft.com/office/drawing/2014/main" id="{6670591B-C480-5052-7857-949C303B1B12}"/>
              </a:ext>
            </a:extLst>
          </p:cNvPr>
          <p:cNvSpPr txBox="1">
            <a:spLocks/>
          </p:cNvSpPr>
          <p:nvPr userDrawn="1"/>
        </p:nvSpPr>
        <p:spPr>
          <a:xfrm>
            <a:off x="52854"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研究背景</a:t>
            </a:r>
          </a:p>
        </p:txBody>
      </p:sp>
      <p:sp>
        <p:nvSpPr>
          <p:cNvPr id="21" name="任意多边形 20">
            <a:extLst>
              <a:ext uri="{FF2B5EF4-FFF2-40B4-BE49-F238E27FC236}">
                <a16:creationId xmlns:a16="http://schemas.microsoft.com/office/drawing/2014/main" id="{D2BB52D3-7EE7-624D-A686-4D1AE1F2C90A}"/>
              </a:ext>
            </a:extLst>
          </p:cNvPr>
          <p:cNvSpPr>
            <a:spLocks noChangeAspect="1"/>
          </p:cNvSpPr>
          <p:nvPr userDrawn="1"/>
        </p:nvSpPr>
        <p:spPr>
          <a:xfrm>
            <a:off x="46578" y="0"/>
            <a:ext cx="11610809" cy="536736"/>
          </a:xfrm>
          <a:custGeom>
            <a:avLst/>
            <a:gdLst>
              <a:gd name="connsiteX0" fmla="*/ 0 w 11610809"/>
              <a:gd name="connsiteY0" fmla="*/ 0 h 536736"/>
              <a:gd name="connsiteX1" fmla="*/ 10035956 w 11610809"/>
              <a:gd name="connsiteY1" fmla="*/ 0 h 536736"/>
              <a:gd name="connsiteX2" fmla="*/ 10035956 w 11610809"/>
              <a:gd name="connsiteY2" fmla="*/ 530951 h 536736"/>
              <a:gd name="connsiteX3" fmla="*/ 11610809 w 11610809"/>
              <a:gd name="connsiteY3" fmla="*/ 530951 h 536736"/>
              <a:gd name="connsiteX4" fmla="*/ 11610809 w 11610809"/>
              <a:gd name="connsiteY4" fmla="*/ 536736 h 536736"/>
              <a:gd name="connsiteX5" fmla="*/ 0 w 11610809"/>
              <a:gd name="connsiteY5" fmla="*/ 536736 h 5367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610809" h="536736">
                <a:moveTo>
                  <a:pt x="0" y="0"/>
                </a:moveTo>
                <a:lnTo>
                  <a:pt x="10035956" y="0"/>
                </a:lnTo>
                <a:lnTo>
                  <a:pt x="10035956" y="530951"/>
                </a:lnTo>
                <a:lnTo>
                  <a:pt x="11610809" y="530951"/>
                </a:lnTo>
                <a:lnTo>
                  <a:pt x="11610809" y="536736"/>
                </a:lnTo>
                <a:lnTo>
                  <a:pt x="0" y="536736"/>
                </a:lnTo>
                <a:close/>
              </a:path>
            </a:pathLst>
          </a:cu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049976116"/>
      </p:ext>
    </p:extLst>
  </p:cSld>
  <p:clrMapOvr>
    <a:masterClrMapping/>
  </p:clrMapOvr>
  <p:timing>
    <p:tnLst>
      <p:par>
        <p:cTn id="1" dur="indefinite" restart="never" nodeType="tmRoot"/>
      </p:par>
    </p:tnLst>
  </p:timing>
</p:sldLayout>
</file>

<file path=ppt/slideLayouts/slideLayout8.xml><?xml version="1.0" encoding="utf-8"?>
<p:sldLayout xmlns:a="http://schemas.openxmlformats.org/drawingml/2006/main" xmlns:r="http://schemas.openxmlformats.org/officeDocument/2006/relationships" xmlns:p="http://schemas.openxmlformats.org/presentationml/2006/main" preserve="1" userDrawn="1">
  <p:cSld name="备份 单个条目">
    <p:spTree>
      <p:nvGrpSpPr>
        <p:cNvPr id="1" name=""/>
        <p:cNvGrpSpPr/>
        <p:nvPr/>
      </p:nvGrpSpPr>
      <p:grpSpPr>
        <a:xfrm>
          <a:off x="0" y="0"/>
          <a:ext cx="0" cy="0"/>
          <a:chOff x="0" y="0"/>
          <a:chExt cx="0" cy="0"/>
        </a:xfrm>
      </p:grpSpPr>
      <p:sp>
        <p:nvSpPr>
          <p:cNvPr id="3" name="Content Placeholder 2"/>
          <p:cNvSpPr>
            <a:spLocks noGrp="1"/>
          </p:cNvSpPr>
          <p:nvPr>
            <p:ph idx="1" hasCustomPrompt="1"/>
          </p:nvPr>
        </p:nvSpPr>
        <p:spPr>
          <a:xfrm>
            <a:off x="581194" y="875573"/>
            <a:ext cx="11029615" cy="5496652"/>
          </a:xfrm>
        </p:spPr>
        <p:txBody>
          <a:bodyPr/>
          <a:lstStyle>
            <a:lvl1pPr>
              <a:defRPr i="0"/>
            </a:lvl1pPr>
            <a:lvl2pPr>
              <a:defRPr i="0"/>
            </a:lvl2pPr>
            <a:lvl3pPr>
              <a:defRPr i="0"/>
            </a:lvl3pPr>
            <a:lvl4pPr>
              <a:defRPr i="0"/>
            </a:lvl4pPr>
            <a:lvl5pPr>
              <a:defRPr i="0"/>
            </a:lvl5pPr>
          </a:lstStyle>
          <a:p>
            <a:pPr lvl="0"/>
            <a:r>
              <a:rPr lang="zh-CN" altLang="en-US" dirty="0"/>
              <a:t>单击此处编辑母版文本样式</a:t>
            </a:r>
            <a:r>
              <a:rPr lang="en-US" altLang="zh-CN" dirty="0"/>
              <a:t>,</a:t>
            </a:r>
            <a:r>
              <a:rPr lang="zh-CN" altLang="en-US" dirty="0"/>
              <a:t>可以根据需要修改标题名称</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4" name="Date Placeholder 3"/>
          <p:cNvSpPr>
            <a:spLocks noGrp="1"/>
          </p:cNvSpPr>
          <p:nvPr>
            <p:ph type="dt" sz="half" idx="10"/>
          </p:nvPr>
        </p:nvSpPr>
        <p:spPr/>
        <p:txBody>
          <a:bodyPr/>
          <a:lstStyle/>
          <a:p>
            <a:fld id="{6DAE6126-B104-4F88-B699-B335BA22E8C1}"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1213632" y="6535737"/>
            <a:ext cx="1052508" cy="365125"/>
          </a:xfrm>
        </p:spPr>
        <p:txBody>
          <a:bodyPr/>
          <a:lstStyle/>
          <a:p>
            <a:fld id="{977BA8E6-E826-B147-AA17-E3D76A29629C}" type="slidenum">
              <a:rPr kumimoji="1" lang="zh-CN" altLang="en-US" smtClean="0"/>
              <a:t>‹#›</a:t>
            </a:fld>
            <a:endParaRPr kumimoji="1" lang="zh-CN" altLang="en-US"/>
          </a:p>
        </p:txBody>
      </p:sp>
      <p:sp>
        <p:nvSpPr>
          <p:cNvPr id="15" name="标题 1">
            <a:extLst>
              <a:ext uri="{FF2B5EF4-FFF2-40B4-BE49-F238E27FC236}">
                <a16:creationId xmlns:a16="http://schemas.microsoft.com/office/drawing/2014/main" id="{6670591B-C480-5052-7857-949C303B1B12}"/>
              </a:ext>
            </a:extLst>
          </p:cNvPr>
          <p:cNvSpPr txBox="1">
            <a:spLocks/>
          </p:cNvSpPr>
          <p:nvPr userDrawn="1"/>
        </p:nvSpPr>
        <p:spPr>
          <a:xfrm>
            <a:off x="2058790"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相关工作</a:t>
            </a:r>
          </a:p>
        </p:txBody>
      </p:sp>
      <p:sp>
        <p:nvSpPr>
          <p:cNvPr id="16" name="标题 1">
            <a:extLst>
              <a:ext uri="{FF2B5EF4-FFF2-40B4-BE49-F238E27FC236}">
                <a16:creationId xmlns:a16="http://schemas.microsoft.com/office/drawing/2014/main" id="{8EDBEDD8-A1D0-235E-430F-7B3754335F29}"/>
              </a:ext>
            </a:extLst>
          </p:cNvPr>
          <p:cNvSpPr txBox="1">
            <a:spLocks/>
          </p:cNvSpPr>
          <p:nvPr userDrawn="1"/>
        </p:nvSpPr>
        <p:spPr>
          <a:xfrm>
            <a:off x="4064726"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研究方法</a:t>
            </a:r>
          </a:p>
        </p:txBody>
      </p:sp>
      <p:sp>
        <p:nvSpPr>
          <p:cNvPr id="17" name="标题 1">
            <a:extLst>
              <a:ext uri="{FF2B5EF4-FFF2-40B4-BE49-F238E27FC236}">
                <a16:creationId xmlns:a16="http://schemas.microsoft.com/office/drawing/2014/main" id="{FFEE0538-29BC-CDE4-A51D-9287604A12A3}"/>
              </a:ext>
            </a:extLst>
          </p:cNvPr>
          <p:cNvSpPr txBox="1">
            <a:spLocks/>
          </p:cNvSpPr>
          <p:nvPr userDrawn="1"/>
        </p:nvSpPr>
        <p:spPr>
          <a:xfrm>
            <a:off x="6070662"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实验结果</a:t>
            </a:r>
          </a:p>
        </p:txBody>
      </p:sp>
      <p:sp>
        <p:nvSpPr>
          <p:cNvPr id="19" name="标题 1">
            <a:extLst>
              <a:ext uri="{FF2B5EF4-FFF2-40B4-BE49-F238E27FC236}">
                <a16:creationId xmlns:a16="http://schemas.microsoft.com/office/drawing/2014/main" id="{73A1EE63-BA65-D24A-2200-3973597754CB}"/>
              </a:ext>
            </a:extLst>
          </p:cNvPr>
          <p:cNvSpPr txBox="1">
            <a:spLocks/>
          </p:cNvSpPr>
          <p:nvPr userDrawn="1"/>
        </p:nvSpPr>
        <p:spPr>
          <a:xfrm>
            <a:off x="8076598"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总结展望</a:t>
            </a:r>
          </a:p>
        </p:txBody>
      </p:sp>
      <p:sp>
        <p:nvSpPr>
          <p:cNvPr id="20" name="标题 1">
            <a:extLst>
              <a:ext uri="{FF2B5EF4-FFF2-40B4-BE49-F238E27FC236}">
                <a16:creationId xmlns:a16="http://schemas.microsoft.com/office/drawing/2014/main" id="{55FF0602-901A-3BA4-552D-0AB6CC5C3F5E}"/>
              </a:ext>
            </a:extLst>
          </p:cNvPr>
          <p:cNvSpPr txBox="1">
            <a:spLocks/>
          </p:cNvSpPr>
          <p:nvPr userDrawn="1"/>
        </p:nvSpPr>
        <p:spPr>
          <a:xfrm>
            <a:off x="10082536"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附录备注</a:t>
            </a:r>
          </a:p>
        </p:txBody>
      </p:sp>
      <p:sp>
        <p:nvSpPr>
          <p:cNvPr id="13" name="标题 1">
            <a:extLst>
              <a:ext uri="{FF2B5EF4-FFF2-40B4-BE49-F238E27FC236}">
                <a16:creationId xmlns:a16="http://schemas.microsoft.com/office/drawing/2014/main" id="{6670591B-C480-5052-7857-949C303B1B12}"/>
              </a:ext>
            </a:extLst>
          </p:cNvPr>
          <p:cNvSpPr txBox="1">
            <a:spLocks/>
          </p:cNvSpPr>
          <p:nvPr userDrawn="1"/>
        </p:nvSpPr>
        <p:spPr>
          <a:xfrm>
            <a:off x="52854" y="-17760"/>
            <a:ext cx="1657350" cy="542925"/>
          </a:xfrm>
          <a:prstGeom prst="rect">
            <a:avLst/>
          </a:prstGeom>
        </p:spPr>
        <p:txBody>
          <a:bodyPr vert="horz" lIns="91440" tIns="45720" rIns="91440" bIns="45720" rtlCol="0" anchor="ctr">
            <a:normAutofit/>
          </a:bodyPr>
          <a:lstStyle>
            <a:lvl1pPr marL="0" indent="0" algn="l" defTabSz="457189" rtl="0" eaLnBrk="1" latinLnBrk="0" hangingPunct="1">
              <a:spcBef>
                <a:spcPct val="0"/>
              </a:spcBef>
              <a:buFont typeface="Arial" panose="020B0604020202020204" pitchFamily="34" charset="0"/>
              <a:buNone/>
              <a:defRPr sz="2800" b="1" kern="1200" cap="all">
                <a:solidFill>
                  <a:schemeClr val="bg1"/>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a:lstStyle>
          <a:p>
            <a:r>
              <a:rPr kumimoji="1" lang="zh-CN" altLang="en-US" dirty="0"/>
              <a:t>研究背景</a:t>
            </a:r>
          </a:p>
        </p:txBody>
      </p:sp>
      <p:sp>
        <p:nvSpPr>
          <p:cNvPr id="18" name="矩形 17">
            <a:extLst>
              <a:ext uri="{FF2B5EF4-FFF2-40B4-BE49-F238E27FC236}">
                <a16:creationId xmlns:a16="http://schemas.microsoft.com/office/drawing/2014/main" id="{D2BB52D3-7EE7-624D-A686-4D1AE1F2C90A}"/>
              </a:ext>
            </a:extLst>
          </p:cNvPr>
          <p:cNvSpPr>
            <a:spLocks noChangeAspect="1"/>
          </p:cNvSpPr>
          <p:nvPr userDrawn="1"/>
        </p:nvSpPr>
        <p:spPr>
          <a:xfrm>
            <a:off x="46578" y="0"/>
            <a:ext cx="11610809" cy="536736"/>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
        <p:nvSpPr>
          <p:cNvPr id="14" name="矩形 13">
            <a:extLst>
              <a:ext uri="{FF2B5EF4-FFF2-40B4-BE49-F238E27FC236}">
                <a16:creationId xmlns:a16="http://schemas.microsoft.com/office/drawing/2014/main" id="{D2BB52D3-7EE7-624D-A686-4D1AE1F2C90A}"/>
              </a:ext>
            </a:extLst>
          </p:cNvPr>
          <p:cNvSpPr>
            <a:spLocks noChangeAspect="1"/>
          </p:cNvSpPr>
          <p:nvPr userDrawn="1"/>
        </p:nvSpPr>
        <p:spPr>
          <a:xfrm>
            <a:off x="10082534" y="-5785"/>
            <a:ext cx="1574853" cy="536736"/>
          </a:xfrm>
          <a:prstGeom prst="rect">
            <a:avLst/>
          </a:prstGeom>
          <a:solidFill>
            <a:schemeClr val="accent1">
              <a:alpha val="80000"/>
            </a:schemeClr>
          </a:solidFill>
          <a:ln>
            <a:noFill/>
          </a:ln>
          <a:effectLst/>
        </p:spPr>
        <p:style>
          <a:lnRef idx="1">
            <a:schemeClr val="accent1"/>
          </a:lnRef>
          <a:fillRef idx="3">
            <a:schemeClr val="accent1"/>
          </a:fillRef>
          <a:effectRef idx="2">
            <a:schemeClr val="accent1"/>
          </a:effectRef>
          <a:fontRef idx="minor">
            <a:schemeClr val="lt1"/>
          </a:fontRef>
        </p:style>
      </p:sp>
    </p:spTree>
    <p:extLst>
      <p:ext uri="{BB962C8B-B14F-4D97-AF65-F5344CB8AC3E}">
        <p14:creationId xmlns:p14="http://schemas.microsoft.com/office/powerpoint/2010/main" val="1998139550"/>
      </p:ext>
    </p:extLst>
  </p:cSld>
  <p:clrMapOvr>
    <a:masterClrMapping/>
  </p:clrMapOvr>
  <p:timing>
    <p:tnLst>
      <p:par>
        <p:cTn id="1" dur="indefinite" restart="never" nodeType="tmRoot"/>
      </p:par>
    </p:tnLst>
  </p:timing>
</p:sldLayout>
</file>

<file path=ppt/slideLayouts/slideLayout9.xml><?xml version="1.0" encoding="utf-8"?>
<p:sldLayout xmlns:a="http://schemas.openxmlformats.org/drawingml/2006/main" xmlns:r="http://schemas.openxmlformats.org/officeDocument/2006/relationships" xmlns:p="http://schemas.openxmlformats.org/presentationml/2006/main" showMasterSp="0" preserve="1" userDrawn="1">
  <p:cSld name="目录">
    <p:spTree>
      <p:nvGrpSpPr>
        <p:cNvPr id="1" name=""/>
        <p:cNvGrpSpPr/>
        <p:nvPr/>
      </p:nvGrpSpPr>
      <p:grpSpPr>
        <a:xfrm>
          <a:off x="0" y="0"/>
          <a:ext cx="0" cy="0"/>
          <a:chOff x="0" y="0"/>
          <a:chExt cx="0" cy="0"/>
        </a:xfrm>
      </p:grpSpPr>
      <p:sp>
        <p:nvSpPr>
          <p:cNvPr id="14" name="Rectangle 6">
            <a:extLst>
              <a:ext uri="{FF2B5EF4-FFF2-40B4-BE49-F238E27FC236}">
                <a16:creationId xmlns:a16="http://schemas.microsoft.com/office/drawing/2014/main" id="{712CA51D-FD70-C947-AA2A-7D31051F37F6}"/>
              </a:ext>
            </a:extLst>
          </p:cNvPr>
          <p:cNvSpPr>
            <a:spLocks noChangeAspect="1"/>
          </p:cNvSpPr>
          <p:nvPr userDrawn="1"/>
        </p:nvSpPr>
        <p:spPr>
          <a:xfrm>
            <a:off x="3" y="0"/>
            <a:ext cx="2489198" cy="6858000"/>
          </a:xfrm>
          <a:prstGeom prst="rect">
            <a:avLst/>
          </a:prstGeom>
          <a:gradFill flip="none" rotWithShape="1">
            <a:gsLst>
              <a:gs pos="0">
                <a:srgbClr val="A8237F"/>
              </a:gs>
              <a:gs pos="43000">
                <a:srgbClr val="680874"/>
              </a:gs>
            </a:gsLst>
            <a:lin ang="5400000" scaled="1"/>
            <a:tileRect/>
          </a:gradFill>
          <a:ln>
            <a:noFill/>
          </a:ln>
          <a:effectLst/>
        </p:spPr>
        <p:style>
          <a:lnRef idx="1">
            <a:schemeClr val="accent1"/>
          </a:lnRef>
          <a:fillRef idx="3">
            <a:schemeClr val="accent1"/>
          </a:fillRef>
          <a:effectRef idx="2">
            <a:schemeClr val="accent1"/>
          </a:effectRef>
          <a:fontRef idx="minor">
            <a:schemeClr val="lt1"/>
          </a:fontRef>
        </p:style>
      </p:sp>
      <p:sp>
        <p:nvSpPr>
          <p:cNvPr id="4" name="Date Placeholder 3"/>
          <p:cNvSpPr>
            <a:spLocks noGrp="1"/>
          </p:cNvSpPr>
          <p:nvPr>
            <p:ph type="dt" sz="half" idx="10"/>
          </p:nvPr>
        </p:nvSpPr>
        <p:spPr/>
        <p:txBody>
          <a:bodyPr/>
          <a:lstStyle/>
          <a:p>
            <a:fld id="{4E32825D-4A36-4064-9A6B-C30041FB6082}" type="datetime1">
              <a:rPr kumimoji="1" lang="zh-CN" altLang="en-US" smtClean="0"/>
              <a:t>2024/3/27</a:t>
            </a:fld>
            <a:endParaRPr kumimoji="1" lang="zh-CN" altLang="en-US"/>
          </a:p>
        </p:txBody>
      </p:sp>
      <p:sp>
        <p:nvSpPr>
          <p:cNvPr id="5" name="Footer Placeholder 4"/>
          <p:cNvSpPr>
            <a:spLocks noGrp="1"/>
          </p:cNvSpPr>
          <p:nvPr>
            <p:ph type="ftr" sz="quarter" idx="11"/>
          </p:nvPr>
        </p:nvSpPr>
        <p:spPr/>
        <p:txBody>
          <a:bodyPr/>
          <a:lstStyle/>
          <a:p>
            <a:endParaRPr kumimoji="1" lang="zh-CN" altLang="en-US"/>
          </a:p>
        </p:txBody>
      </p:sp>
      <p:sp>
        <p:nvSpPr>
          <p:cNvPr id="6" name="Slide Number Placeholder 5"/>
          <p:cNvSpPr>
            <a:spLocks noGrp="1"/>
          </p:cNvSpPr>
          <p:nvPr>
            <p:ph type="sldNum" sz="quarter" idx="12"/>
          </p:nvPr>
        </p:nvSpPr>
        <p:spPr>
          <a:xfrm>
            <a:off x="10558301" y="5956139"/>
            <a:ext cx="1052508" cy="365125"/>
          </a:xfrm>
        </p:spPr>
        <p:txBody>
          <a:bodyPr/>
          <a:lstStyle/>
          <a:p>
            <a:fld id="{977BA8E6-E826-B147-AA17-E3D76A29629C}" type="slidenum">
              <a:rPr kumimoji="1" lang="zh-CN" altLang="en-US" smtClean="0"/>
              <a:t>‹#›</a:t>
            </a:fld>
            <a:endParaRPr kumimoji="1" lang="zh-CN" altLang="en-US"/>
          </a:p>
        </p:txBody>
      </p:sp>
      <p:sp>
        <p:nvSpPr>
          <p:cNvPr id="12" name="Title 1">
            <a:extLst>
              <a:ext uri="{FF2B5EF4-FFF2-40B4-BE49-F238E27FC236}">
                <a16:creationId xmlns:a16="http://schemas.microsoft.com/office/drawing/2014/main" id="{E05C3A77-996F-D547-A946-FD706C8EF29B}"/>
              </a:ext>
            </a:extLst>
          </p:cNvPr>
          <p:cNvSpPr>
            <a:spLocks noGrp="1"/>
          </p:cNvSpPr>
          <p:nvPr>
            <p:ph type="title" hasCustomPrompt="1"/>
          </p:nvPr>
        </p:nvSpPr>
        <p:spPr>
          <a:xfrm>
            <a:off x="-251110" y="1964075"/>
            <a:ext cx="2991424" cy="2929850"/>
          </a:xfrm>
          <a:prstGeom prst="rect">
            <a:avLst/>
          </a:prstGeom>
        </p:spPr>
        <p:txBody>
          <a:bodyPr anchor="ctr">
            <a:normAutofit/>
          </a:bodyPr>
          <a:lstStyle>
            <a:lvl1pPr algn="ctr">
              <a:defRPr sz="3600"/>
            </a:lvl1pPr>
          </a:lstStyle>
          <a:p>
            <a:r>
              <a:rPr lang="zh-CN" altLang="en-US" dirty="0"/>
              <a:t>目录</a:t>
            </a:r>
            <a:endParaRPr lang="en-US" dirty="0"/>
          </a:p>
        </p:txBody>
      </p:sp>
      <p:pic>
        <p:nvPicPr>
          <p:cNvPr id="15" name="图片 14">
            <a:extLst>
              <a:ext uri="{FF2B5EF4-FFF2-40B4-BE49-F238E27FC236}">
                <a16:creationId xmlns:a16="http://schemas.microsoft.com/office/drawing/2014/main" id="{0DD8DF0D-52C6-E541-BD5C-34EC1811C1A9}"/>
              </a:ext>
            </a:extLst>
          </p:cNvPr>
          <p:cNvPicPr>
            <a:picLocks noChangeAspect="1"/>
          </p:cNvPicPr>
          <p:nvPr userDrawn="1"/>
        </p:nvPicPr>
        <p:blipFill>
          <a:blip r:embed="rId2">
            <a:duotone>
              <a:schemeClr val="bg2">
                <a:shade val="45000"/>
                <a:satMod val="135000"/>
              </a:schemeClr>
              <a:prstClr val="white"/>
            </a:duotone>
            <a:alphaModFix/>
            <a:lum bright="100000"/>
          </a:blip>
          <a:stretch>
            <a:fillRect/>
          </a:stretch>
        </p:blipFill>
        <p:spPr>
          <a:xfrm>
            <a:off x="248291" y="237613"/>
            <a:ext cx="1140243" cy="1140242"/>
          </a:xfrm>
          <a:prstGeom prst="rect">
            <a:avLst/>
          </a:prstGeom>
        </p:spPr>
      </p:pic>
      <p:sp>
        <p:nvSpPr>
          <p:cNvPr id="9" name="Content Placeholder 2">
            <a:extLst>
              <a:ext uri="{FF2B5EF4-FFF2-40B4-BE49-F238E27FC236}">
                <a16:creationId xmlns:a16="http://schemas.microsoft.com/office/drawing/2014/main" id="{96EA75F0-3C7C-6E4E-BC95-17186F7990B4}"/>
              </a:ext>
            </a:extLst>
          </p:cNvPr>
          <p:cNvSpPr>
            <a:spLocks noGrp="1"/>
          </p:cNvSpPr>
          <p:nvPr>
            <p:ph idx="1"/>
          </p:nvPr>
        </p:nvSpPr>
        <p:spPr>
          <a:xfrm>
            <a:off x="5544290" y="1137357"/>
            <a:ext cx="6066519" cy="4583289"/>
          </a:xfrm>
        </p:spPr>
        <p:txBody>
          <a:bodyPr anchor="ctr">
            <a:normAutofit/>
          </a:bodyPr>
          <a:lstStyle>
            <a:lvl1pPr algn="l">
              <a:defRPr sz="3200"/>
            </a:lvl1pPr>
            <a:lvl2pPr algn="l">
              <a:defRPr sz="2800"/>
            </a:lvl2pPr>
            <a:lvl3pPr algn="l">
              <a:defRPr sz="2400"/>
            </a:lvl3pPr>
            <a:lvl4pPr algn="l">
              <a:defRPr sz="2000"/>
            </a:lvl4pPr>
            <a:lvl5pPr algn="l">
              <a:defRPr sz="2000"/>
            </a:lvl5p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Tree>
    <p:extLst>
      <p:ext uri="{BB962C8B-B14F-4D97-AF65-F5344CB8AC3E}">
        <p14:creationId xmlns:p14="http://schemas.microsoft.com/office/powerpoint/2010/main" val="2996159201"/>
      </p:ext>
    </p:extLst>
  </p:cSld>
  <p:clrMapOvr>
    <a:masterClrMapping/>
  </p:clrMapOvr>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slideLayout" Target="../slideLayouts/slideLayout18.xml"/><Relationship Id="rId3" Type="http://schemas.openxmlformats.org/officeDocument/2006/relationships/slideLayout" Target="../slideLayouts/slideLayout3.xml"/><Relationship Id="rId21" Type="http://schemas.openxmlformats.org/officeDocument/2006/relationships/theme" Target="../theme/theme1.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20" Type="http://schemas.openxmlformats.org/officeDocument/2006/relationships/slideLayout" Target="../slideLayouts/slideLayout20.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23" Type="http://schemas.openxmlformats.org/officeDocument/2006/relationships/image" Target="../media/image2.png"/><Relationship Id="rId10" Type="http://schemas.openxmlformats.org/officeDocument/2006/relationships/slideLayout" Target="../slideLayouts/slideLayout10.xml"/><Relationship Id="rId19" Type="http://schemas.openxmlformats.org/officeDocument/2006/relationships/slideLayout" Target="../slideLayouts/slideLayout19.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 Id="rId22" Type="http://schemas.openxmlformats.org/officeDocument/2006/relationships/image" Target="../media/image1.emf"/></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13" name="平行四边形 12"/>
          <p:cNvSpPr/>
          <p:nvPr userDrawn="1"/>
        </p:nvSpPr>
        <p:spPr>
          <a:xfrm>
            <a:off x="0" y="6336145"/>
            <a:ext cx="12192000" cy="521855"/>
          </a:xfrm>
          <a:prstGeom prst="parallelogram">
            <a:avLst>
              <a:gd name="adj" fmla="val 0"/>
            </a:avLst>
          </a:prstGeom>
          <a:gradFill flip="none" rotWithShape="1">
            <a:gsLst>
              <a:gs pos="0">
                <a:srgbClr val="A8237F"/>
              </a:gs>
              <a:gs pos="43000">
                <a:srgbClr val="680874"/>
              </a:gs>
            </a:gsLst>
            <a:lin ang="0" scaled="1"/>
            <a:tileRect/>
          </a:gradFill>
          <a:ln>
            <a:noFill/>
          </a:ln>
          <a:effectLst>
            <a:outerShdw blurRad="50800" dist="38100" dir="2700000" algn="tl" rotWithShape="0">
              <a:prstClr val="black">
                <a:alpha val="24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3" name="Text Placeholder 2"/>
          <p:cNvSpPr>
            <a:spLocks noGrp="1"/>
          </p:cNvSpPr>
          <p:nvPr>
            <p:ph type="body" idx="1"/>
          </p:nvPr>
        </p:nvSpPr>
        <p:spPr>
          <a:xfrm>
            <a:off x="180000" y="720000"/>
            <a:ext cx="11029616" cy="3600000"/>
          </a:xfrm>
          <a:prstGeom prst="rect">
            <a:avLst/>
          </a:prstGeom>
        </p:spPr>
        <p:txBody>
          <a:bodyPr vert="horz" lIns="91440" tIns="45720" rIns="91440" bIns="45720" rtlCol="0" anchor="t">
            <a:normAutofit/>
          </a:bodyPr>
          <a:lstStyle/>
          <a:p>
            <a:pPr lvl="0"/>
            <a:r>
              <a:rPr lang="zh-CN" altLang="en-US" dirty="0"/>
              <a:t>单击此处编辑母版文本样式</a:t>
            </a:r>
          </a:p>
          <a:p>
            <a:pPr lvl="1"/>
            <a:r>
              <a:rPr lang="zh-CN" altLang="en-US" dirty="0"/>
              <a:t>二级</a:t>
            </a:r>
          </a:p>
          <a:p>
            <a:pPr lvl="2"/>
            <a:r>
              <a:rPr lang="zh-CN" altLang="en-US" dirty="0"/>
              <a:t>三级</a:t>
            </a:r>
          </a:p>
          <a:p>
            <a:pPr lvl="3"/>
            <a:r>
              <a:rPr lang="zh-CN" altLang="en-US" dirty="0"/>
              <a:t>四级</a:t>
            </a:r>
          </a:p>
          <a:p>
            <a:pPr lvl="4"/>
            <a:r>
              <a:rPr lang="zh-CN" altLang="en-US" dirty="0"/>
              <a:t>五级</a:t>
            </a:r>
            <a:endParaRPr lang="en-US" dirty="0"/>
          </a:p>
        </p:txBody>
      </p:sp>
      <p:sp>
        <p:nvSpPr>
          <p:cNvPr id="6" name="Slide Number Placeholder 5"/>
          <p:cNvSpPr>
            <a:spLocks noGrp="1"/>
          </p:cNvSpPr>
          <p:nvPr>
            <p:ph type="sldNum" sz="quarter" idx="4"/>
          </p:nvPr>
        </p:nvSpPr>
        <p:spPr>
          <a:xfrm>
            <a:off x="11193264" y="6526477"/>
            <a:ext cx="1052511" cy="365125"/>
          </a:xfrm>
          <a:prstGeom prst="rect">
            <a:avLst/>
          </a:prstGeom>
        </p:spPr>
        <p:txBody>
          <a:bodyPr vert="horz" lIns="91440" tIns="45720" rIns="91440" bIns="45720" rtlCol="0" anchor="ctr"/>
          <a:lstStyle>
            <a:lvl1pPr algn="r">
              <a:defRPr sz="1800">
                <a:solidFill>
                  <a:schemeClr val="bg1"/>
                </a:solidFill>
              </a:defRPr>
            </a:lvl1pPr>
          </a:lstStyle>
          <a:p>
            <a:fld id="{977BA8E6-E826-B147-AA17-E3D76A29629C}" type="slidenum">
              <a:rPr kumimoji="1" lang="zh-CN" altLang="en-US" smtClean="0"/>
              <a:pPr/>
              <a:t>‹#›</a:t>
            </a:fld>
            <a:endParaRPr kumimoji="1" lang="zh-CN" altLang="en-US" dirty="0"/>
          </a:p>
        </p:txBody>
      </p:sp>
      <p:pic>
        <p:nvPicPr>
          <p:cNvPr id="17" name="图片 16">
            <a:extLst>
              <a:ext uri="{FF2B5EF4-FFF2-40B4-BE49-F238E27FC236}">
                <a16:creationId xmlns:a16="http://schemas.microsoft.com/office/drawing/2014/main" id="{CAF9D175-885C-1A49-B3DA-29DD434BF3A9}"/>
              </a:ext>
            </a:extLst>
          </p:cNvPr>
          <p:cNvPicPr>
            <a:picLocks noChangeAspect="1"/>
          </p:cNvPicPr>
          <p:nvPr userDrawn="1"/>
        </p:nvPicPr>
        <p:blipFill>
          <a:blip r:embed="rId22">
            <a:duotone>
              <a:schemeClr val="bg2">
                <a:shade val="45000"/>
                <a:satMod val="135000"/>
              </a:schemeClr>
              <a:prstClr val="white"/>
            </a:duotone>
            <a:alphaModFix/>
            <a:lum bright="100000"/>
          </a:blip>
          <a:stretch>
            <a:fillRect/>
          </a:stretch>
        </p:blipFill>
        <p:spPr>
          <a:xfrm>
            <a:off x="11719519" y="58692"/>
            <a:ext cx="419352" cy="419352"/>
          </a:xfrm>
          <a:prstGeom prst="rect">
            <a:avLst/>
          </a:prstGeom>
        </p:spPr>
      </p:pic>
      <p:sp>
        <p:nvSpPr>
          <p:cNvPr id="4" name="Date Placeholder 3"/>
          <p:cNvSpPr>
            <a:spLocks noGrp="1"/>
          </p:cNvSpPr>
          <p:nvPr>
            <p:ph type="dt" sz="half" idx="2"/>
          </p:nvPr>
        </p:nvSpPr>
        <p:spPr>
          <a:xfrm>
            <a:off x="8311490" y="6536693"/>
            <a:ext cx="2844799" cy="365125"/>
          </a:xfrm>
          <a:prstGeom prst="rect">
            <a:avLst/>
          </a:prstGeom>
        </p:spPr>
        <p:txBody>
          <a:bodyPr vert="horz" lIns="91440" tIns="45720" rIns="91440" bIns="45720" rtlCol="0" anchor="ctr"/>
          <a:lstStyle>
            <a:lvl1pPr algn="r">
              <a:defRPr sz="1800">
                <a:solidFill>
                  <a:schemeClr val="bg1"/>
                </a:solidFill>
                <a:latin typeface="Times New Roman" panose="02020603050405020304" pitchFamily="18" charset="0"/>
                <a:ea typeface="微软雅黑" panose="020B0503020204020204" pitchFamily="34" charset="-122"/>
                <a:cs typeface="Times New Roman" panose="02020603050405020304" pitchFamily="18" charset="0"/>
              </a:defRPr>
            </a:lvl1pPr>
          </a:lstStyle>
          <a:p>
            <a:fld id="{90294012-0D1C-468F-BAB9-FF419078EB50}" type="datetime1">
              <a:rPr kumimoji="1" lang="zh-CN" altLang="en-US" smtClean="0"/>
              <a:pPr/>
              <a:t>2024/3/27</a:t>
            </a:fld>
            <a:endParaRPr kumimoji="1" lang="zh-CN" altLang="en-US" dirty="0"/>
          </a:p>
        </p:txBody>
      </p:sp>
      <p:sp>
        <p:nvSpPr>
          <p:cNvPr id="5" name="Footer Placeholder 4"/>
          <p:cNvSpPr>
            <a:spLocks noGrp="1"/>
          </p:cNvSpPr>
          <p:nvPr>
            <p:ph type="ftr" sz="quarter" idx="3"/>
          </p:nvPr>
        </p:nvSpPr>
        <p:spPr>
          <a:xfrm>
            <a:off x="-53775" y="6505675"/>
            <a:ext cx="6917211" cy="365125"/>
          </a:xfrm>
          <a:prstGeom prst="rect">
            <a:avLst/>
          </a:prstGeom>
        </p:spPr>
        <p:txBody>
          <a:bodyPr vert="horz" lIns="91440" tIns="45720" rIns="91440" bIns="45720" rtlCol="0" anchor="ctr"/>
          <a:lstStyle>
            <a:lvl1pPr algn="l">
              <a:defRPr sz="1800" cap="all">
                <a:solidFill>
                  <a:schemeClr val="bg1"/>
                </a:solidFill>
                <a:latin typeface="微软雅黑" panose="020B0503020204020204" pitchFamily="34" charset="-122"/>
                <a:ea typeface="微软雅黑" panose="020B0503020204020204" pitchFamily="34" charset="-122"/>
              </a:defRPr>
            </a:lvl1pPr>
          </a:lstStyle>
          <a:p>
            <a:endParaRPr kumimoji="1" lang="zh-CN" altLang="en-US" dirty="0"/>
          </a:p>
        </p:txBody>
      </p:sp>
      <p:pic>
        <p:nvPicPr>
          <p:cNvPr id="10" name="图片 9"/>
          <p:cNvPicPr>
            <a:picLocks noChangeAspect="1"/>
          </p:cNvPicPr>
          <p:nvPr userDrawn="1"/>
        </p:nvPicPr>
        <p:blipFill>
          <a:blip r:embed="rId23"/>
          <a:stretch>
            <a:fillRect/>
          </a:stretch>
        </p:blipFill>
        <p:spPr>
          <a:xfrm>
            <a:off x="10589079" y="18812"/>
            <a:ext cx="1588379" cy="597025"/>
          </a:xfrm>
          <a:prstGeom prst="rect">
            <a:avLst/>
          </a:prstGeom>
        </p:spPr>
      </p:pic>
      <p:cxnSp>
        <p:nvCxnSpPr>
          <p:cNvPr id="12" name="直接连接符 11"/>
          <p:cNvCxnSpPr>
            <a:cxnSpLocks/>
          </p:cNvCxnSpPr>
          <p:nvPr userDrawn="1"/>
        </p:nvCxnSpPr>
        <p:spPr>
          <a:xfrm flipV="1">
            <a:off x="-53775" y="576449"/>
            <a:ext cx="10509339" cy="3"/>
          </a:xfrm>
          <a:prstGeom prst="line">
            <a:avLst/>
          </a:prstGeom>
          <a:ln w="25400">
            <a:gradFill flip="none" rotWithShape="1">
              <a:gsLst>
                <a:gs pos="0">
                  <a:schemeClr val="bg1"/>
                </a:gs>
                <a:gs pos="20000">
                  <a:srgbClr val="5C307D"/>
                </a:gs>
                <a:gs pos="80000">
                  <a:srgbClr val="5C307D"/>
                </a:gs>
                <a:gs pos="100000">
                  <a:schemeClr val="bg1"/>
                </a:gs>
              </a:gsLst>
              <a:lin ang="0" scaled="1"/>
              <a:tileRect/>
            </a:gradFill>
          </a:ln>
        </p:spPr>
        <p:style>
          <a:lnRef idx="1">
            <a:schemeClr val="accent1"/>
          </a:lnRef>
          <a:fillRef idx="0">
            <a:schemeClr val="accent1"/>
          </a:fillRef>
          <a:effectRef idx="0">
            <a:schemeClr val="accent1"/>
          </a:effectRef>
          <a:fontRef idx="minor">
            <a:schemeClr val="tx1"/>
          </a:fontRef>
        </p:style>
      </p:cxnSp>
    </p:spTree>
    <p:extLst>
      <p:ext uri="{BB962C8B-B14F-4D97-AF65-F5344CB8AC3E}">
        <p14:creationId xmlns:p14="http://schemas.microsoft.com/office/powerpoint/2010/main" val="144104772"/>
      </p:ext>
    </p:extLst>
  </p:cSld>
  <p:clrMap bg1="lt1" tx1="dk1" bg2="lt2" tx2="dk2" accent1="accent1" accent2="accent2" accent3="accent3" accent4="accent4" accent5="accent5" accent6="accent6" hlink="hlink" folHlink="folHlink"/>
  <p:sldLayoutIdLst>
    <p:sldLayoutId id="2147483860" r:id="rId1"/>
    <p:sldLayoutId id="2147483879" r:id="rId2"/>
    <p:sldLayoutId id="2147483861" r:id="rId3"/>
    <p:sldLayoutId id="2147483880" r:id="rId4"/>
    <p:sldLayoutId id="2147483881" r:id="rId5"/>
    <p:sldLayoutId id="2147483882" r:id="rId6"/>
    <p:sldLayoutId id="2147483883" r:id="rId7"/>
    <p:sldLayoutId id="2147483884" r:id="rId8"/>
    <p:sldLayoutId id="2147483864" r:id="rId9"/>
    <p:sldLayoutId id="2147483876" r:id="rId10"/>
    <p:sldLayoutId id="2147483877" r:id="rId11"/>
    <p:sldLayoutId id="2147483865" r:id="rId12"/>
    <p:sldLayoutId id="2147483868" r:id="rId13"/>
    <p:sldLayoutId id="2147483870" r:id="rId14"/>
    <p:sldLayoutId id="2147483871" r:id="rId15"/>
    <p:sldLayoutId id="2147483872" r:id="rId16"/>
    <p:sldLayoutId id="2147483873" r:id="rId17"/>
    <p:sldLayoutId id="2147483874" r:id="rId18"/>
    <p:sldLayoutId id="2147483875" r:id="rId19"/>
    <p:sldLayoutId id="2147483885" r:id="rId20"/>
  </p:sldLayoutIdLst>
  <p:timing>
    <p:tnLst>
      <p:par>
        <p:cTn id="1" dur="indefinite" restart="never" nodeType="tmRoot"/>
      </p:par>
    </p:tnLst>
  </p:timing>
  <p:hf hdr="0" ftr="0" dt="0"/>
  <p:txStyles>
    <p:titleStyle>
      <a:lvl1pPr marL="0" marR="0" indent="0" algn="l" defTabSz="457189" rtl="0" eaLnBrk="1" fontAlgn="auto" latinLnBrk="0" hangingPunct="1">
        <a:lnSpc>
          <a:spcPct val="100000"/>
        </a:lnSpc>
        <a:spcBef>
          <a:spcPct val="0"/>
        </a:spcBef>
        <a:spcAft>
          <a:spcPts val="0"/>
        </a:spcAft>
        <a:buClrTx/>
        <a:buSzTx/>
        <a:buFont typeface="Arial" panose="020B0604020202020204" pitchFamily="34" charset="0"/>
        <a:buNone/>
        <a:tabLst/>
        <a:defRPr sz="2800" b="1" i="0" kern="1200" cap="all">
          <a:solidFill>
            <a:schemeClr val="bg1">
              <a:lumMod val="85000"/>
            </a:schemeClr>
          </a:solidFill>
          <a:latin typeface="微软雅黑" panose="020B0503020204020204" pitchFamily="34" charset="-122"/>
          <a:ea typeface="微软雅黑" panose="020B0503020204020204" pitchFamily="34" charset="-122"/>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2400" b="1"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629984" indent="-305992" algn="l" defTabSz="457189" rtl="0" eaLnBrk="1" latinLnBrk="0" hangingPunct="1">
        <a:spcBef>
          <a:spcPct val="20000"/>
        </a:spcBef>
        <a:spcAft>
          <a:spcPts val="600"/>
        </a:spcAft>
        <a:buClr>
          <a:schemeClr val="accent2"/>
        </a:buClr>
        <a:buSzPct val="92000"/>
        <a:buFont typeface="Wingdings" panose="05000000000000000000" pitchFamily="2" charset="2"/>
        <a:buChar char="Ø"/>
        <a:defRPr sz="200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2pPr>
      <a:lvl3pPr marL="972885" indent="-342900" algn="l" defTabSz="457189" rtl="0" eaLnBrk="1" latinLnBrk="0" hangingPunct="1">
        <a:spcBef>
          <a:spcPct val="20000"/>
        </a:spcBef>
        <a:spcAft>
          <a:spcPts val="600"/>
        </a:spcAft>
        <a:buClr>
          <a:schemeClr val="accent2"/>
        </a:buClr>
        <a:buSzPct val="92000"/>
        <a:buFont typeface="+mj-lt"/>
        <a:buAutoNum type="arabicPeriod"/>
        <a:defRPr sz="180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3pPr>
      <a:lvl4pPr marL="1241969" indent="-233994" algn="l" defTabSz="457189" rtl="0" eaLnBrk="1" latinLnBrk="0" hangingPunct="1">
        <a:spcBef>
          <a:spcPct val="20000"/>
        </a:spcBef>
        <a:spcAft>
          <a:spcPts val="600"/>
        </a:spcAft>
        <a:buClr>
          <a:schemeClr val="accent2"/>
        </a:buClr>
        <a:buSzPct val="92000"/>
        <a:buFont typeface="+mj-lt"/>
        <a:buAutoNum type="alphaLcPeriod"/>
        <a:defRPr sz="160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4pPr>
      <a:lvl5pPr marL="1601960" indent="-233994" algn="l" defTabSz="457189" rtl="0" eaLnBrk="1" latinLnBrk="0" hangingPunct="1">
        <a:spcBef>
          <a:spcPct val="20000"/>
        </a:spcBef>
        <a:spcAft>
          <a:spcPts val="600"/>
        </a:spcAft>
        <a:buClr>
          <a:schemeClr val="accent2"/>
        </a:buClr>
        <a:buSzPct val="92000"/>
        <a:buFont typeface="+mj-ea"/>
        <a:buAutoNum type="circleNumDbPlain"/>
        <a:defRPr sz="140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p:bodyStyle>
    <p:otherStyle>
      <a:defPPr>
        <a:defRPr lang="en-US"/>
      </a:defPPr>
      <a:lvl1pPr marL="0" algn="l" defTabSz="457189" rtl="0" eaLnBrk="1" latinLnBrk="0" hangingPunct="1">
        <a:defRPr sz="1800" kern="1200">
          <a:solidFill>
            <a:schemeClr val="tx1"/>
          </a:solidFill>
          <a:latin typeface="+mn-lt"/>
          <a:ea typeface="+mn-ea"/>
          <a:cs typeface="+mn-cs"/>
        </a:defRPr>
      </a:lvl1pPr>
      <a:lvl2pPr marL="457189" algn="l" defTabSz="457189" rtl="0" eaLnBrk="1" latinLnBrk="0" hangingPunct="1">
        <a:defRPr sz="1800" kern="1200">
          <a:solidFill>
            <a:schemeClr val="tx1"/>
          </a:solidFill>
          <a:latin typeface="+mn-lt"/>
          <a:ea typeface="+mn-ea"/>
          <a:cs typeface="+mn-cs"/>
        </a:defRPr>
      </a:lvl2pPr>
      <a:lvl3pPr marL="914377" algn="l" defTabSz="457189" rtl="0" eaLnBrk="1" latinLnBrk="0" hangingPunct="1">
        <a:defRPr sz="1800" kern="1200">
          <a:solidFill>
            <a:schemeClr val="tx1"/>
          </a:solidFill>
          <a:latin typeface="+mn-lt"/>
          <a:ea typeface="+mn-ea"/>
          <a:cs typeface="+mn-cs"/>
        </a:defRPr>
      </a:lvl3pPr>
      <a:lvl4pPr marL="1371566" algn="l" defTabSz="457189" rtl="0" eaLnBrk="1" latinLnBrk="0" hangingPunct="1">
        <a:defRPr sz="1800" kern="1200">
          <a:solidFill>
            <a:schemeClr val="tx1"/>
          </a:solidFill>
          <a:latin typeface="+mn-lt"/>
          <a:ea typeface="+mn-ea"/>
          <a:cs typeface="+mn-cs"/>
        </a:defRPr>
      </a:lvl4pPr>
      <a:lvl5pPr marL="1828754" algn="l" defTabSz="457189" rtl="0" eaLnBrk="1" latinLnBrk="0" hangingPunct="1">
        <a:defRPr sz="1800" kern="1200">
          <a:solidFill>
            <a:schemeClr val="tx1"/>
          </a:solidFill>
          <a:latin typeface="+mn-lt"/>
          <a:ea typeface="+mn-ea"/>
          <a:cs typeface="+mn-cs"/>
        </a:defRPr>
      </a:lvl5pPr>
      <a:lvl6pPr marL="2285943" algn="l" defTabSz="457189" rtl="0" eaLnBrk="1" latinLnBrk="0" hangingPunct="1">
        <a:defRPr sz="1800" kern="1200">
          <a:solidFill>
            <a:schemeClr val="tx1"/>
          </a:solidFill>
          <a:latin typeface="+mn-lt"/>
          <a:ea typeface="+mn-ea"/>
          <a:cs typeface="+mn-cs"/>
        </a:defRPr>
      </a:lvl6pPr>
      <a:lvl7pPr marL="2743131" algn="l" defTabSz="457189" rtl="0" eaLnBrk="1" latinLnBrk="0" hangingPunct="1">
        <a:defRPr sz="1800" kern="1200">
          <a:solidFill>
            <a:schemeClr val="tx1"/>
          </a:solidFill>
          <a:latin typeface="+mn-lt"/>
          <a:ea typeface="+mn-ea"/>
          <a:cs typeface="+mn-cs"/>
        </a:defRPr>
      </a:lvl7pPr>
      <a:lvl8pPr marL="3200320" algn="l" defTabSz="457189" rtl="0" eaLnBrk="1" latinLnBrk="0" hangingPunct="1">
        <a:defRPr sz="1800" kern="1200">
          <a:solidFill>
            <a:schemeClr val="tx1"/>
          </a:solidFill>
          <a:latin typeface="+mn-lt"/>
          <a:ea typeface="+mn-ea"/>
          <a:cs typeface="+mn-cs"/>
        </a:defRPr>
      </a:lvl8pPr>
      <a:lvl9pPr marL="3657509" algn="l" defTabSz="457189" rtl="0" eaLnBrk="1" latinLnBrk="0" hangingPunct="1">
        <a:defRPr sz="1800" kern="1200">
          <a:solidFill>
            <a:schemeClr val="tx1"/>
          </a:solidFill>
          <a:latin typeface="+mn-lt"/>
          <a:ea typeface="+mn-ea"/>
          <a:cs typeface="+mn-cs"/>
        </a:defRPr>
      </a:lvl9pPr>
    </p:otherStyle>
  </p:txStyles>
  <p:extLst mod="1">
    <p:ext uri="{27BBF7A9-308A-43DC-89C8-2F10F3537804}">
      <p15:sldGuideLst xmlns:p15="http://schemas.microsoft.com/office/powerpoint/2012/main">
        <p15:guide id="1" orient="horz" pos="2160" userDrawn="1">
          <p15:clr>
            <a:srgbClr val="F26B43"/>
          </p15:clr>
        </p15:guide>
        <p15:guide id="2" pos="3817" userDrawn="1">
          <p15:clr>
            <a:srgbClr val="F26B43"/>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11.xml.rels><?xml version="1.0" encoding="UTF-8" standalone="yes"?>
<Relationships xmlns="http://schemas.openxmlformats.org/package/2006/relationships"><Relationship Id="rId8" Type="http://schemas.openxmlformats.org/officeDocument/2006/relationships/image" Target="../media/image30.png"/><Relationship Id="rId3" Type="http://schemas.openxmlformats.org/officeDocument/2006/relationships/image" Target="../media/image25.png"/><Relationship Id="rId7" Type="http://schemas.openxmlformats.org/officeDocument/2006/relationships/image" Target="../media/image29.png"/><Relationship Id="rId2" Type="http://schemas.openxmlformats.org/officeDocument/2006/relationships/notesSlide" Target="../notesSlides/notesSlide8.xml"/><Relationship Id="rId1" Type="http://schemas.openxmlformats.org/officeDocument/2006/relationships/slideLayout" Target="../slideLayouts/slideLayout4.xml"/><Relationship Id="rId6" Type="http://schemas.openxmlformats.org/officeDocument/2006/relationships/image" Target="../media/image28.png"/><Relationship Id="rId5" Type="http://schemas.openxmlformats.org/officeDocument/2006/relationships/image" Target="../media/image27.png"/><Relationship Id="rId4" Type="http://schemas.openxmlformats.org/officeDocument/2006/relationships/image" Target="../media/image26.png"/></Relationships>
</file>

<file path=ppt/slides/_rels/slide12.xml.rels><?xml version="1.0" encoding="UTF-8" standalone="yes"?>
<Relationships xmlns="http://schemas.openxmlformats.org/package/2006/relationships"><Relationship Id="rId8" Type="http://schemas.openxmlformats.org/officeDocument/2006/relationships/image" Target="../media/image36.png"/><Relationship Id="rId3" Type="http://schemas.openxmlformats.org/officeDocument/2006/relationships/image" Target="../media/image31.png"/><Relationship Id="rId7" Type="http://schemas.openxmlformats.org/officeDocument/2006/relationships/image" Target="../media/image35.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13.xml.rels><?xml version="1.0" encoding="UTF-8" standalone="yes"?>
<Relationships xmlns="http://schemas.openxmlformats.org/package/2006/relationships"><Relationship Id="rId3" Type="http://schemas.openxmlformats.org/officeDocument/2006/relationships/image" Target="../media/image37.png"/><Relationship Id="rId7" Type="http://schemas.openxmlformats.org/officeDocument/2006/relationships/image" Target="../media/image3.jpe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40.png"/><Relationship Id="rId5" Type="http://schemas.openxmlformats.org/officeDocument/2006/relationships/image" Target="../media/image39.png"/><Relationship Id="rId4" Type="http://schemas.openxmlformats.org/officeDocument/2006/relationships/image" Target="../media/image38.png"/></Relationships>
</file>

<file path=ppt/slides/_rels/slide1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1.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1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12.xml"/><Relationship Id="rId1" Type="http://schemas.openxmlformats.org/officeDocument/2006/relationships/slideLayout" Target="../slideLayouts/slideLayout3.xml"/><Relationship Id="rId5" Type="http://schemas.openxmlformats.org/officeDocument/2006/relationships/image" Target="../media/image44.png"/><Relationship Id="rId4" Type="http://schemas.openxmlformats.org/officeDocument/2006/relationships/image" Target="../media/image43.png"/></Relationships>
</file>

<file path=ppt/slides/_rels/slide1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46.png"/></Relationships>
</file>

<file path=ppt/slides/_rels/slide17.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14.xml"/><Relationship Id="rId1" Type="http://schemas.openxmlformats.org/officeDocument/2006/relationships/slideLayout" Target="../slideLayouts/slideLayout3.xml"/><Relationship Id="rId5" Type="http://schemas.openxmlformats.org/officeDocument/2006/relationships/image" Target="../media/image3.jpeg"/><Relationship Id="rId4" Type="http://schemas.openxmlformats.org/officeDocument/2006/relationships/image" Target="../media/image48.png"/></Relationships>
</file>

<file path=ppt/slides/_rels/slide1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15.xml"/><Relationship Id="rId1" Type="http://schemas.openxmlformats.org/officeDocument/2006/relationships/slideLayout" Target="../slideLayouts/slideLayout4.xml"/><Relationship Id="rId4" Type="http://schemas.openxmlformats.org/officeDocument/2006/relationships/image" Target="../media/image3.jpeg"/></Relationships>
</file>

<file path=ppt/slides/_rels/slide19.xml.rels><?xml version="1.0" encoding="UTF-8" standalone="yes"?>
<Relationships xmlns="http://schemas.openxmlformats.org/package/2006/relationships"><Relationship Id="rId8" Type="http://schemas.openxmlformats.org/officeDocument/2006/relationships/image" Target="../media/image54.png"/><Relationship Id="rId3" Type="http://schemas.openxmlformats.org/officeDocument/2006/relationships/image" Target="../media/image50.emf"/><Relationship Id="rId7" Type="http://schemas.openxmlformats.org/officeDocument/2006/relationships/image" Target="../media/image53.png"/><Relationship Id="rId2" Type="http://schemas.openxmlformats.org/officeDocument/2006/relationships/notesSlide" Target="../notesSlides/notesSlide16.xml"/><Relationship Id="rId1" Type="http://schemas.openxmlformats.org/officeDocument/2006/relationships/slideLayout" Target="../slideLayouts/slideLayout4.xml"/><Relationship Id="rId6" Type="http://schemas.openxmlformats.org/officeDocument/2006/relationships/image" Target="../media/image52.png"/><Relationship Id="rId5" Type="http://schemas.openxmlformats.org/officeDocument/2006/relationships/image" Target="../media/image51.png"/><Relationship Id="rId10" Type="http://schemas.openxmlformats.org/officeDocument/2006/relationships/image" Target="../media/image56.png"/><Relationship Id="rId4" Type="http://schemas.openxmlformats.org/officeDocument/2006/relationships/image" Target="../media/image3.jpeg"/><Relationship Id="rId9" Type="http://schemas.openxmlformats.org/officeDocument/2006/relationships/image" Target="../media/image55.png"/></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2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17.xml"/><Relationship Id="rId1" Type="http://schemas.openxmlformats.org/officeDocument/2006/relationships/slideLayout" Target="../slideLayouts/slideLayout5.xml"/></Relationships>
</file>

<file path=ppt/slides/_rels/slide21.xml.rels><?xml version="1.0" encoding="UTF-8" standalone="yes"?>
<Relationships xmlns="http://schemas.openxmlformats.org/package/2006/relationships"><Relationship Id="rId8" Type="http://schemas.openxmlformats.org/officeDocument/2006/relationships/image" Target="../media/image63.png"/><Relationship Id="rId3" Type="http://schemas.openxmlformats.org/officeDocument/2006/relationships/image" Target="../media/image58.png"/><Relationship Id="rId7" Type="http://schemas.openxmlformats.org/officeDocument/2006/relationships/image" Target="../media/image62.png"/><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22.xml.rels><?xml version="1.0" encoding="UTF-8" standalone="yes"?>
<Relationships xmlns="http://schemas.openxmlformats.org/package/2006/relationships"><Relationship Id="rId8" Type="http://schemas.openxmlformats.org/officeDocument/2006/relationships/image" Target="../media/image68.png"/><Relationship Id="rId3" Type="http://schemas.openxmlformats.org/officeDocument/2006/relationships/image" Target="../media/image58.png"/><Relationship Id="rId7" Type="http://schemas.openxmlformats.org/officeDocument/2006/relationships/image" Target="../media/image67.png"/><Relationship Id="rId2" Type="http://schemas.openxmlformats.org/officeDocument/2006/relationships/image" Target="../media/image3.jpeg"/><Relationship Id="rId1" Type="http://schemas.openxmlformats.org/officeDocument/2006/relationships/slideLayout" Target="../slideLayouts/slideLayout5.xml"/><Relationship Id="rId6" Type="http://schemas.openxmlformats.org/officeDocument/2006/relationships/image" Target="../media/image66.png"/><Relationship Id="rId11" Type="http://schemas.openxmlformats.org/officeDocument/2006/relationships/image" Target="../media/image71.png"/><Relationship Id="rId5" Type="http://schemas.openxmlformats.org/officeDocument/2006/relationships/image" Target="../media/image65.png"/><Relationship Id="rId10" Type="http://schemas.openxmlformats.org/officeDocument/2006/relationships/image" Target="../media/image70.png"/><Relationship Id="rId4" Type="http://schemas.openxmlformats.org/officeDocument/2006/relationships/image" Target="../media/image64.png"/><Relationship Id="rId9" Type="http://schemas.openxmlformats.org/officeDocument/2006/relationships/image" Target="../media/image69.png"/></Relationships>
</file>

<file path=ppt/slides/_rels/slide23.xml.rels><?xml version="1.0" encoding="UTF-8" standalone="yes"?>
<Relationships xmlns="http://schemas.openxmlformats.org/package/2006/relationships"><Relationship Id="rId3" Type="http://schemas.openxmlformats.org/officeDocument/2006/relationships/image" Target="../media/image73.png"/><Relationship Id="rId2" Type="http://schemas.openxmlformats.org/officeDocument/2006/relationships/image" Target="../media/image72.png"/><Relationship Id="rId1" Type="http://schemas.openxmlformats.org/officeDocument/2006/relationships/slideLayout" Target="../slideLayouts/slideLayout5.xml"/><Relationship Id="rId5" Type="http://schemas.openxmlformats.org/officeDocument/2006/relationships/image" Target="../media/image75.png"/><Relationship Id="rId4" Type="http://schemas.openxmlformats.org/officeDocument/2006/relationships/image" Target="../media/image74.png"/></Relationships>
</file>

<file path=ppt/slides/_rels/slide24.xml.rels><?xml version="1.0" encoding="UTF-8" standalone="yes"?>
<Relationships xmlns="http://schemas.openxmlformats.org/package/2006/relationships"><Relationship Id="rId8" Type="http://schemas.openxmlformats.org/officeDocument/2006/relationships/image" Target="../media/image82.png"/><Relationship Id="rId13" Type="http://schemas.openxmlformats.org/officeDocument/2006/relationships/image" Target="../media/image87.png"/><Relationship Id="rId3" Type="http://schemas.openxmlformats.org/officeDocument/2006/relationships/image" Target="../media/image77.png"/><Relationship Id="rId7" Type="http://schemas.openxmlformats.org/officeDocument/2006/relationships/image" Target="../media/image81.png"/><Relationship Id="rId12" Type="http://schemas.openxmlformats.org/officeDocument/2006/relationships/image" Target="../media/image86.png"/><Relationship Id="rId2" Type="http://schemas.openxmlformats.org/officeDocument/2006/relationships/image" Target="../media/image76.png"/><Relationship Id="rId1" Type="http://schemas.openxmlformats.org/officeDocument/2006/relationships/slideLayout" Target="../slideLayouts/slideLayout5.xml"/><Relationship Id="rId6" Type="http://schemas.openxmlformats.org/officeDocument/2006/relationships/image" Target="../media/image80.png"/><Relationship Id="rId11" Type="http://schemas.openxmlformats.org/officeDocument/2006/relationships/image" Target="../media/image85.png"/><Relationship Id="rId5" Type="http://schemas.openxmlformats.org/officeDocument/2006/relationships/image" Target="../media/image79.png"/><Relationship Id="rId10" Type="http://schemas.openxmlformats.org/officeDocument/2006/relationships/image" Target="../media/image84.png"/><Relationship Id="rId4" Type="http://schemas.openxmlformats.org/officeDocument/2006/relationships/image" Target="../media/image78.png"/><Relationship Id="rId9" Type="http://schemas.openxmlformats.org/officeDocument/2006/relationships/image" Target="../media/image83.png"/></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8" Type="http://schemas.openxmlformats.org/officeDocument/2006/relationships/image" Target="../media/image8.jpeg"/><Relationship Id="rId13" Type="http://schemas.openxmlformats.org/officeDocument/2006/relationships/image" Target="../media/image13.png"/><Relationship Id="rId3" Type="http://schemas.openxmlformats.org/officeDocument/2006/relationships/image" Target="../media/image3.jpeg"/><Relationship Id="rId7" Type="http://schemas.openxmlformats.org/officeDocument/2006/relationships/image" Target="../media/image7.jpeg"/><Relationship Id="rId12" Type="http://schemas.openxmlformats.org/officeDocument/2006/relationships/image" Target="../media/image12.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11" Type="http://schemas.openxmlformats.org/officeDocument/2006/relationships/image" Target="../media/image11.jpeg"/><Relationship Id="rId5" Type="http://schemas.openxmlformats.org/officeDocument/2006/relationships/image" Target="../media/image5.jpeg"/><Relationship Id="rId15" Type="http://schemas.openxmlformats.org/officeDocument/2006/relationships/image" Target="../media/image15.jpeg"/><Relationship Id="rId10" Type="http://schemas.openxmlformats.org/officeDocument/2006/relationships/image" Target="../media/image10.jpeg"/><Relationship Id="rId4" Type="http://schemas.openxmlformats.org/officeDocument/2006/relationships/image" Target="../media/image4.jpeg"/><Relationship Id="rId9" Type="http://schemas.openxmlformats.org/officeDocument/2006/relationships/image" Target="../media/image9.jpeg"/><Relationship Id="rId14" Type="http://schemas.openxmlformats.org/officeDocument/2006/relationships/image" Target="../media/image14.png"/></Relationships>
</file>

<file path=ppt/slides/_rels/slide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3.xml"/><Relationship Id="rId1" Type="http://schemas.openxmlformats.org/officeDocument/2006/relationships/slideLayout" Target="../slideLayouts/slideLayout2.xml"/><Relationship Id="rId5" Type="http://schemas.openxmlformats.org/officeDocument/2006/relationships/image" Target="../media/image18.png"/><Relationship Id="rId4" Type="http://schemas.openxmlformats.org/officeDocument/2006/relationships/image" Target="../media/image17.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9.xml"/></Relationships>
</file>

<file path=ppt/slides/_rels/slide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openxmlformats.org/officeDocument/2006/relationships/image" Target="../media/image24.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D35C4A8A-A46B-8D41-8F44-8C17E1B63584}"/>
              </a:ext>
            </a:extLst>
          </p:cNvPr>
          <p:cNvSpPr>
            <a:spLocks noGrp="1"/>
          </p:cNvSpPr>
          <p:nvPr>
            <p:ph type="ctrTitle"/>
          </p:nvPr>
        </p:nvSpPr>
        <p:spPr>
          <a:xfrm>
            <a:off x="599226" y="1731653"/>
            <a:ext cx="11191155" cy="2123126"/>
          </a:xfrm>
        </p:spPr>
        <p:txBody>
          <a:bodyPr>
            <a:normAutofit fontScale="90000"/>
          </a:bodyPr>
          <a:lstStyle/>
          <a:p>
            <a:r>
              <a:rPr kumimoji="1" lang="en-US" altLang="zh-CN" cap="none" dirty="0" smtClean="0">
                <a:latin typeface="Arial" panose="020B0604020202020204" pitchFamily="34" charset="0"/>
              </a:rPr>
              <a:t>A fully transparent deep signal operator network</a:t>
            </a:r>
            <a:br>
              <a:rPr kumimoji="1" lang="en-US" altLang="zh-CN" cap="none" dirty="0" smtClean="0">
                <a:latin typeface="Arial" panose="020B0604020202020204" pitchFamily="34" charset="0"/>
              </a:rPr>
            </a:br>
            <a:r>
              <a:rPr kumimoji="1" lang="en-US" altLang="zh-CN" cap="none" dirty="0" smtClean="0">
                <a:latin typeface="Arial" panose="020B0604020202020204" pitchFamily="34" charset="0"/>
              </a:rPr>
              <a:t>for intelligent fault </a:t>
            </a:r>
            <a:r>
              <a:rPr kumimoji="1" lang="en-US" altLang="zh-CN" cap="none" dirty="0" smtClean="0">
                <a:latin typeface="Arial" panose="020B0604020202020204" pitchFamily="34" charset="0"/>
              </a:rPr>
              <a:t>diagnosis</a:t>
            </a:r>
            <a:br>
              <a:rPr kumimoji="1" lang="en-US" altLang="zh-CN" cap="none" dirty="0" smtClean="0">
                <a:latin typeface="Arial" panose="020B0604020202020204" pitchFamily="34" charset="0"/>
              </a:rPr>
            </a:br>
            <a:r>
              <a:rPr kumimoji="1" lang="en-US" altLang="zh-CN" cap="none" dirty="0" smtClean="0">
                <a:latin typeface="Arial" panose="020B0604020202020204" pitchFamily="34" charset="0"/>
              </a:rPr>
              <a:t>&amp;</a:t>
            </a:r>
            <a:r>
              <a:rPr kumimoji="1" lang="en-US" altLang="zh-CN" cap="none" dirty="0">
                <a:latin typeface="Arial" panose="020B0604020202020204" pitchFamily="34" charset="0"/>
              </a:rPr>
              <a:t/>
            </a:r>
            <a:br>
              <a:rPr kumimoji="1" lang="en-US" altLang="zh-CN" cap="none" dirty="0">
                <a:latin typeface="Arial" panose="020B0604020202020204" pitchFamily="34" charset="0"/>
              </a:rPr>
            </a:br>
            <a:r>
              <a:rPr kumimoji="1" lang="en-US" altLang="zh-CN" cap="none" dirty="0">
                <a:latin typeface="Arial" panose="020B0604020202020204" pitchFamily="34" charset="0"/>
              </a:rPr>
              <a:t>Transparent Operator Network</a:t>
            </a:r>
            <a:endParaRPr kumimoji="1" lang="zh-CN" altLang="en-US" b="1" cap="none" dirty="0">
              <a:latin typeface="Arial" panose="020B0604020202020204" pitchFamily="34" charset="0"/>
            </a:endParaRPr>
          </a:p>
        </p:txBody>
      </p:sp>
      <p:sp>
        <p:nvSpPr>
          <p:cNvPr id="3" name="副标题 2">
            <a:extLst>
              <a:ext uri="{FF2B5EF4-FFF2-40B4-BE49-F238E27FC236}">
                <a16:creationId xmlns:a16="http://schemas.microsoft.com/office/drawing/2014/main" id="{5B7C49AC-161B-B74A-A7A2-0878EABB0F3A}"/>
              </a:ext>
            </a:extLst>
          </p:cNvPr>
          <p:cNvSpPr>
            <a:spLocks noGrp="1"/>
          </p:cNvSpPr>
          <p:nvPr>
            <p:ph type="subTitle" idx="1"/>
          </p:nvPr>
        </p:nvSpPr>
        <p:spPr>
          <a:xfrm>
            <a:off x="599226" y="4292661"/>
            <a:ext cx="10993547" cy="2565339"/>
          </a:xfrm>
        </p:spPr>
        <p:txBody>
          <a:bodyPr>
            <a:normAutofit/>
          </a:bodyPr>
          <a:lstStyle/>
          <a:p>
            <a:r>
              <a:rPr kumimoji="1" lang="en-US" altLang="zh-CN" sz="2400" cap="none" dirty="0" smtClean="0">
                <a:latin typeface="Arial" panose="020B0604020202020204" pitchFamily="34" charset="0"/>
              </a:rPr>
              <a:t>Author</a:t>
            </a:r>
            <a:r>
              <a:rPr kumimoji="1" lang="en-US" altLang="zh-CN" sz="2400" cap="none" dirty="0">
                <a:latin typeface="Arial" panose="020B0604020202020204" pitchFamily="34" charset="0"/>
              </a:rPr>
              <a:t>: Qi Li, </a:t>
            </a:r>
            <a:r>
              <a:rPr kumimoji="1" lang="en-US" altLang="zh-CN" sz="2400" cap="none" dirty="0">
                <a:latin typeface="Arial" panose="020B0604020202020204" pitchFamily="34" charset="0"/>
              </a:rPr>
              <a:t>Hua </a:t>
            </a:r>
            <a:r>
              <a:rPr kumimoji="1" lang="en-US" altLang="zh-CN" sz="2400" cap="none" dirty="0" smtClean="0">
                <a:latin typeface="Arial" panose="020B0604020202020204" pitchFamily="34" charset="0"/>
              </a:rPr>
              <a:t>Li, </a:t>
            </a:r>
            <a:r>
              <a:rPr kumimoji="1" lang="en-US" altLang="zh-CN" sz="2400" cap="none" dirty="0" err="1" smtClean="0">
                <a:latin typeface="Arial" panose="020B0604020202020204" pitchFamily="34" charset="0"/>
              </a:rPr>
              <a:t>Wenyang</a:t>
            </a:r>
            <a:r>
              <a:rPr kumimoji="1" lang="en-US" altLang="zh-CN" sz="2400" cap="none" dirty="0" smtClean="0">
                <a:latin typeface="Arial" panose="020B0604020202020204" pitchFamily="34" charset="0"/>
              </a:rPr>
              <a:t> </a:t>
            </a:r>
            <a:r>
              <a:rPr kumimoji="1" lang="en-US" altLang="zh-CN" sz="2400" cap="none" dirty="0">
                <a:latin typeface="Arial" panose="020B0604020202020204" pitchFamily="34" charset="0"/>
              </a:rPr>
              <a:t>Hu</a:t>
            </a:r>
            <a:r>
              <a:rPr kumimoji="1" lang="en-US" altLang="zh-CN" sz="2400" cap="none" dirty="0">
                <a:latin typeface="Arial" panose="020B0604020202020204" pitchFamily="34" charset="0"/>
              </a:rPr>
              <a:t>, </a:t>
            </a:r>
            <a:r>
              <a:rPr kumimoji="1" lang="en-US" altLang="zh-CN" sz="2400" cap="none" dirty="0" err="1">
                <a:latin typeface="Arial" panose="020B0604020202020204" pitchFamily="34" charset="0"/>
              </a:rPr>
              <a:t>Shilin</a:t>
            </a:r>
            <a:r>
              <a:rPr kumimoji="1" lang="en-US" altLang="zh-CN" sz="2400" cap="none" dirty="0">
                <a:latin typeface="Arial" panose="020B0604020202020204" pitchFamily="34" charset="0"/>
              </a:rPr>
              <a:t> Sun, </a:t>
            </a:r>
            <a:r>
              <a:rPr kumimoji="1" lang="en-US" altLang="zh-CN" sz="2400" cap="none" dirty="0" err="1">
                <a:latin typeface="Arial" panose="020B0604020202020204" pitchFamily="34" charset="0"/>
              </a:rPr>
              <a:t>Zhaoye</a:t>
            </a:r>
            <a:r>
              <a:rPr kumimoji="1" lang="en-US" altLang="zh-CN" sz="2400" cap="none" dirty="0">
                <a:latin typeface="Arial" panose="020B0604020202020204" pitchFamily="34" charset="0"/>
              </a:rPr>
              <a:t> Qin*, </a:t>
            </a:r>
            <a:r>
              <a:rPr kumimoji="1" lang="en-US" altLang="zh-CN" sz="2400" cap="none" dirty="0" err="1">
                <a:latin typeface="Arial" panose="020B0604020202020204" pitchFamily="34" charset="0"/>
              </a:rPr>
              <a:t>Fulei</a:t>
            </a:r>
            <a:r>
              <a:rPr kumimoji="1" lang="en-US" altLang="zh-CN" sz="2400" cap="none" dirty="0">
                <a:latin typeface="Arial" panose="020B0604020202020204" pitchFamily="34" charset="0"/>
              </a:rPr>
              <a:t> </a:t>
            </a:r>
            <a:r>
              <a:rPr kumimoji="1" lang="en-US" altLang="zh-CN" sz="2400" cap="none" dirty="0" smtClean="0">
                <a:latin typeface="Arial" panose="020B0604020202020204" pitchFamily="34" charset="0"/>
              </a:rPr>
              <a:t>Chu</a:t>
            </a:r>
          </a:p>
          <a:p>
            <a:r>
              <a:rPr kumimoji="1" lang="en-US" altLang="zh-CN" sz="2400" cap="none" dirty="0">
                <a:latin typeface="Arial" panose="020B0604020202020204" pitchFamily="34" charset="0"/>
              </a:rPr>
              <a:t>Speaker</a:t>
            </a:r>
            <a:r>
              <a:rPr kumimoji="1" lang="zh-CN" altLang="en-US" sz="2400" cap="none" dirty="0">
                <a:latin typeface="Arial" panose="020B0604020202020204" pitchFamily="34" charset="0"/>
              </a:rPr>
              <a:t>：</a:t>
            </a:r>
            <a:r>
              <a:rPr kumimoji="1" lang="en-US" altLang="zh-CN" sz="2400" cap="none" dirty="0">
                <a:latin typeface="Arial" panose="020B0604020202020204" pitchFamily="34" charset="0"/>
              </a:rPr>
              <a:t>Qi Li</a:t>
            </a:r>
          </a:p>
          <a:p>
            <a:r>
              <a:rPr kumimoji="1" lang="en-US" altLang="zh-CN" sz="2400" dirty="0" smtClean="0">
                <a:latin typeface="Arial" panose="020B0604020202020204" pitchFamily="34" charset="0"/>
              </a:rPr>
              <a:t>3/27/2024</a:t>
            </a:r>
          </a:p>
          <a:p>
            <a:r>
              <a:rPr kumimoji="1" lang="en-US" altLang="zh-CN" sz="2400" cap="none" dirty="0" smtClean="0">
                <a:latin typeface="Arial" panose="020B0604020202020204" pitchFamily="34" charset="0"/>
              </a:rPr>
              <a:t>Email</a:t>
            </a:r>
            <a:r>
              <a:rPr kumimoji="1" lang="en-US" altLang="zh-CN" sz="2400" cap="none" dirty="0" smtClean="0">
                <a:latin typeface="Arial" panose="020B0604020202020204" pitchFamily="34" charset="0"/>
              </a:rPr>
              <a:t>: liq22@tsinghua.org.cn</a:t>
            </a:r>
            <a:endParaRPr kumimoji="1" lang="zh-CN" altLang="en-US" sz="2400" cap="none" dirty="0" smtClean="0">
              <a:latin typeface="Arial" panose="020B0604020202020204" pitchFamily="34" charset="0"/>
            </a:endParaRPr>
          </a:p>
          <a:p>
            <a:endParaRPr kumimoji="1" lang="en-US" altLang="zh-CN" sz="2400" cap="none" dirty="0">
              <a:latin typeface="Arial" panose="020B0604020202020204" pitchFamily="34" charset="0"/>
            </a:endParaRPr>
          </a:p>
        </p:txBody>
      </p:sp>
    </p:spTree>
    <p:extLst>
      <p:ext uri="{BB962C8B-B14F-4D97-AF65-F5344CB8AC3E}">
        <p14:creationId xmlns:p14="http://schemas.microsoft.com/office/powerpoint/2010/main" val="1722271748"/>
      </p:ext>
    </p:extLst>
  </p:cSld>
  <p:clrMapOvr>
    <a:masterClrMapping/>
  </p:clrMapOvr>
  <mc:AlternateContent xmlns:mc="http://schemas.openxmlformats.org/markup-compatibility/2006" xmlns:p14="http://schemas.microsoft.com/office/powerpoint/2010/main">
    <mc:Choice Requires="p14">
      <p:transition spd="slow" p14:dur="2000" advTm="4849"/>
    </mc:Choice>
    <mc:Fallback xmlns="">
      <p:transition spd="slow" advTm="4849"/>
    </mc:Fallback>
  </mc:AlternateContent>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kumimoji="1" lang="zh-CN" altLang="en-US" smtClean="0"/>
              <a:t>10</a:t>
            </a:fld>
            <a:endParaRPr kumimoji="1" lang="zh-CN" altLang="en-US"/>
          </a:p>
        </p:txBody>
      </p:sp>
      <p:sp>
        <p:nvSpPr>
          <p:cNvPr id="5" name="标题 4"/>
          <p:cNvSpPr>
            <a:spLocks noGrp="1"/>
          </p:cNvSpPr>
          <p:nvPr>
            <p:ph type="title"/>
          </p:nvPr>
        </p:nvSpPr>
        <p:spPr/>
        <p:txBody>
          <a:bodyPr/>
          <a:lstStyle/>
          <a:p>
            <a:r>
              <a:rPr lang="en-US" altLang="zh-CN" dirty="0" smtClean="0"/>
              <a:t>Content</a:t>
            </a:r>
            <a:endParaRPr lang="zh-CN" altLang="en-US" dirty="0"/>
          </a:p>
        </p:txBody>
      </p:sp>
      <p:sp>
        <p:nvSpPr>
          <p:cNvPr id="6" name="内容占位符 5"/>
          <p:cNvSpPr>
            <a:spLocks noGrp="1"/>
          </p:cNvSpPr>
          <p:nvPr>
            <p:ph idx="1"/>
          </p:nvPr>
        </p:nvSpPr>
        <p:spPr>
          <a:xfrm>
            <a:off x="3297801" y="1134536"/>
            <a:ext cx="6568688" cy="4583289"/>
          </a:xfrm>
        </p:spPr>
        <p:txBody>
          <a:bodyPr/>
          <a:lstStyle/>
          <a:p>
            <a:r>
              <a:rPr lang="en-US" altLang="zh-CN" dirty="0" smtClean="0"/>
              <a:t>Introduction</a:t>
            </a:r>
          </a:p>
          <a:p>
            <a:r>
              <a:rPr lang="en-US" altLang="zh-CN" dirty="0" smtClean="0">
                <a:solidFill>
                  <a:schemeClr val="tx1"/>
                </a:solidFill>
              </a:rPr>
              <a:t>Related </a:t>
            </a:r>
            <a:r>
              <a:rPr lang="en-US" altLang="zh-CN" dirty="0" smtClean="0">
                <a:solidFill>
                  <a:schemeClr val="tx1"/>
                </a:solidFill>
              </a:rPr>
              <a:t>work</a:t>
            </a:r>
            <a:r>
              <a:rPr lang="en-US" altLang="zh-CN" dirty="0">
                <a:solidFill>
                  <a:schemeClr val="tx1"/>
                </a:solidFill>
              </a:rPr>
              <a:t>s</a:t>
            </a:r>
            <a:r>
              <a:rPr lang="en-US" altLang="zh-CN" dirty="0" smtClean="0">
                <a:solidFill>
                  <a:schemeClr val="tx1"/>
                </a:solidFill>
              </a:rPr>
              <a:t> </a:t>
            </a:r>
            <a:endParaRPr lang="en-US" altLang="zh-CN" dirty="0" smtClean="0">
              <a:solidFill>
                <a:schemeClr val="tx1"/>
              </a:solidFill>
            </a:endParaRPr>
          </a:p>
          <a:p>
            <a:r>
              <a:rPr lang="en-US" altLang="zh-CN" dirty="0" smtClean="0">
                <a:solidFill>
                  <a:srgbClr val="FF0000"/>
                </a:solidFill>
              </a:rPr>
              <a:t>Method: </a:t>
            </a:r>
            <a:r>
              <a:rPr lang="en-US" altLang="zh-CN" dirty="0" smtClean="0">
                <a:solidFill>
                  <a:srgbClr val="FF0000"/>
                </a:solidFill>
              </a:rPr>
              <a:t>TON</a:t>
            </a:r>
            <a:endParaRPr lang="en-US" altLang="zh-CN" dirty="0" smtClean="0">
              <a:solidFill>
                <a:srgbClr val="FF0000"/>
              </a:solidFill>
            </a:endParaRPr>
          </a:p>
          <a:p>
            <a:r>
              <a:rPr lang="en-US" altLang="zh-CN" dirty="0" smtClean="0"/>
              <a:t>Experiment</a:t>
            </a:r>
            <a:endParaRPr lang="en-US" altLang="zh-CN" dirty="0" smtClean="0"/>
          </a:p>
          <a:p>
            <a:r>
              <a:rPr lang="en-US" altLang="zh-CN" dirty="0" smtClean="0"/>
              <a:t>Conclusion</a:t>
            </a:r>
            <a:endParaRPr lang="en-US" altLang="zh-CN" dirty="0" smtClean="0"/>
          </a:p>
        </p:txBody>
      </p:sp>
    </p:spTree>
    <p:extLst>
      <p:ext uri="{BB962C8B-B14F-4D97-AF65-F5344CB8AC3E}">
        <p14:creationId xmlns:p14="http://schemas.microsoft.com/office/powerpoint/2010/main" val="3382586563"/>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11</a:t>
            </a:fld>
            <a:endParaRPr kumimoji="1" lang="zh-CN" altLang="en-US"/>
          </a:p>
        </p:txBody>
      </p:sp>
      <p:sp>
        <p:nvSpPr>
          <p:cNvPr id="3" name="内容占位符 2"/>
          <p:cNvSpPr>
            <a:spLocks noGrp="1"/>
          </p:cNvSpPr>
          <p:nvPr>
            <p:ph idx="1"/>
          </p:nvPr>
        </p:nvSpPr>
        <p:spPr/>
        <p:txBody>
          <a:bodyPr/>
          <a:lstStyle/>
          <a:p>
            <a:r>
              <a:rPr lang="en-US" altLang="zh-CN" dirty="0"/>
              <a:t>Transparent operator </a:t>
            </a:r>
            <a:r>
              <a:rPr lang="en-US" altLang="zh-CN" dirty="0" smtClean="0"/>
              <a:t>network</a:t>
            </a:r>
            <a:r>
              <a:rPr lang="zh-CN" altLang="en-US" dirty="0" smtClean="0"/>
              <a:t>（最小实现）</a:t>
            </a:r>
            <a:endParaRPr lang="en-US" altLang="zh-CN" dirty="0"/>
          </a:p>
          <a:p>
            <a:endParaRPr lang="zh-CN" altLang="en-US" dirty="0"/>
          </a:p>
        </p:txBody>
      </p:sp>
      <p:pic>
        <p:nvPicPr>
          <p:cNvPr id="4" name="图片 3"/>
          <p:cNvPicPr>
            <a:picLocks noChangeAspect="1"/>
          </p:cNvPicPr>
          <p:nvPr/>
        </p:nvPicPr>
        <p:blipFill>
          <a:blip r:embed="rId3"/>
          <a:stretch>
            <a:fillRect/>
          </a:stretch>
        </p:blipFill>
        <p:spPr>
          <a:xfrm>
            <a:off x="-13370" y="1510757"/>
            <a:ext cx="4616497" cy="4496162"/>
          </a:xfrm>
          <a:prstGeom prst="rect">
            <a:avLst/>
          </a:prstGeom>
        </p:spPr>
      </p:pic>
      <p:pic>
        <p:nvPicPr>
          <p:cNvPr id="5" name="图片 4"/>
          <p:cNvPicPr>
            <a:picLocks noChangeAspect="1"/>
          </p:cNvPicPr>
          <p:nvPr/>
        </p:nvPicPr>
        <p:blipFill>
          <a:blip r:embed="rId4"/>
          <a:stretch>
            <a:fillRect/>
          </a:stretch>
        </p:blipFill>
        <p:spPr>
          <a:xfrm rot="16200000">
            <a:off x="8215289" y="2889882"/>
            <a:ext cx="2544297" cy="4109242"/>
          </a:xfrm>
          <a:prstGeom prst="rect">
            <a:avLst/>
          </a:prstGeom>
          <a:ln w="19050">
            <a:solidFill>
              <a:schemeClr val="accent1"/>
            </a:solidFill>
            <a:prstDash val="dash"/>
          </a:ln>
        </p:spPr>
      </p:pic>
      <p:pic>
        <p:nvPicPr>
          <p:cNvPr id="6" name="图片 5"/>
          <p:cNvPicPr>
            <a:picLocks noChangeAspect="1"/>
          </p:cNvPicPr>
          <p:nvPr/>
        </p:nvPicPr>
        <p:blipFill>
          <a:blip r:embed="rId5"/>
          <a:stretch>
            <a:fillRect/>
          </a:stretch>
        </p:blipFill>
        <p:spPr>
          <a:xfrm>
            <a:off x="7253289" y="1510938"/>
            <a:ext cx="4621212" cy="1933198"/>
          </a:xfrm>
          <a:prstGeom prst="rect">
            <a:avLst/>
          </a:prstGeom>
          <a:ln w="19050">
            <a:solidFill>
              <a:schemeClr val="accent1"/>
            </a:solidFill>
            <a:prstDash val="dash"/>
          </a:ln>
        </p:spPr>
      </p:pic>
      <p:sp>
        <p:nvSpPr>
          <p:cNvPr id="8" name="AutoShape 4" descr="谷歌标志谷歌图片-谷歌PNG图片素材下载_图片编号629111-PNG素材网"/>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zh-CN" altLang="en-US"/>
          </a:p>
        </p:txBody>
      </p:sp>
      <p:pic>
        <p:nvPicPr>
          <p:cNvPr id="10" name="图片 9"/>
          <p:cNvPicPr>
            <a:picLocks noChangeAspect="1"/>
          </p:cNvPicPr>
          <p:nvPr/>
        </p:nvPicPr>
        <p:blipFill>
          <a:blip r:embed="rId6"/>
          <a:stretch>
            <a:fillRect/>
          </a:stretch>
        </p:blipFill>
        <p:spPr>
          <a:xfrm>
            <a:off x="6890109" y="3582985"/>
            <a:ext cx="2113216" cy="619023"/>
          </a:xfrm>
          <a:prstGeom prst="rect">
            <a:avLst/>
          </a:prstGeom>
        </p:spPr>
      </p:pic>
      <p:pic>
        <p:nvPicPr>
          <p:cNvPr id="32778" name="Picture 10" descr="Nvidia Logo - PNG y Vector"/>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6830092" y="1001637"/>
            <a:ext cx="3050508" cy="562165"/>
          </a:xfrm>
          <a:prstGeom prst="rect">
            <a:avLst/>
          </a:prstGeom>
          <a:noFill/>
          <a:extLst>
            <a:ext uri="{909E8E84-426E-40DD-AFC4-6F175D3DCCD1}">
              <a14:hiddenFill xmlns:a14="http://schemas.microsoft.com/office/drawing/2010/main">
                <a:solidFill>
                  <a:srgbClr val="FFFFFF"/>
                </a:solidFill>
              </a14:hiddenFill>
            </a:ext>
          </a:extLst>
        </p:spPr>
      </p:pic>
      <p:pic>
        <p:nvPicPr>
          <p:cNvPr id="32780" name="Picture 12" descr="Stanford University Logo Transparent"/>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9936770" y="328400"/>
            <a:ext cx="3210578" cy="1805415"/>
          </a:xfrm>
          <a:prstGeom prst="rect">
            <a:avLst/>
          </a:prstGeom>
          <a:noFill/>
          <a:extLst>
            <a:ext uri="{909E8E84-426E-40DD-AFC4-6F175D3DCCD1}">
              <a14:hiddenFill xmlns:a14="http://schemas.microsoft.com/office/drawing/2010/main">
                <a:solidFill>
                  <a:srgbClr val="FFFFFF"/>
                </a:solidFill>
              </a14:hiddenFill>
            </a:ext>
          </a:extLst>
        </p:spPr>
      </p:pic>
      <p:sp>
        <p:nvSpPr>
          <p:cNvPr id="11" name="矩形 10"/>
          <p:cNvSpPr/>
          <p:nvPr/>
        </p:nvSpPr>
        <p:spPr>
          <a:xfrm>
            <a:off x="-1" y="6250287"/>
            <a:ext cx="11874501" cy="646331"/>
          </a:xfrm>
          <a:prstGeom prst="rect">
            <a:avLst/>
          </a:prstGeom>
        </p:spPr>
        <p:txBody>
          <a:bodyPr wrap="square">
            <a:spAutoFit/>
          </a:bodyPr>
          <a:lstStyle/>
          <a:p>
            <a:r>
              <a:rPr lang="en-US" altLang="zh-CN" dirty="0">
                <a:solidFill>
                  <a:schemeClr val="bg1"/>
                </a:solidFill>
              </a:rPr>
              <a:t>J. </a:t>
            </a:r>
            <a:r>
              <a:rPr lang="en-US" altLang="zh-CN" dirty="0" smtClean="0">
                <a:solidFill>
                  <a:schemeClr val="bg1"/>
                </a:solidFill>
              </a:rPr>
              <a:t>Lee-Thorp et al, </a:t>
            </a:r>
            <a:r>
              <a:rPr lang="en-US" altLang="zh-CN" dirty="0">
                <a:solidFill>
                  <a:schemeClr val="bg1"/>
                </a:solidFill>
              </a:rPr>
              <a:t>“</a:t>
            </a:r>
            <a:r>
              <a:rPr lang="en-US" altLang="zh-CN" dirty="0" err="1">
                <a:solidFill>
                  <a:schemeClr val="bg1"/>
                </a:solidFill>
              </a:rPr>
              <a:t>FNet</a:t>
            </a:r>
            <a:r>
              <a:rPr lang="en-US" altLang="zh-CN" dirty="0">
                <a:solidFill>
                  <a:schemeClr val="bg1"/>
                </a:solidFill>
              </a:rPr>
              <a:t>: </a:t>
            </a:r>
            <a:r>
              <a:rPr lang="en-US" altLang="zh-CN" dirty="0" smtClean="0">
                <a:solidFill>
                  <a:schemeClr val="bg1"/>
                </a:solidFill>
              </a:rPr>
              <a:t>Mixing Tokens </a:t>
            </a:r>
            <a:r>
              <a:rPr lang="en-US" altLang="zh-CN" dirty="0">
                <a:solidFill>
                  <a:schemeClr val="bg1"/>
                </a:solidFill>
              </a:rPr>
              <a:t>with Fourier Transforms.” </a:t>
            </a:r>
            <a:r>
              <a:rPr lang="en-US" altLang="zh-CN" dirty="0" err="1">
                <a:solidFill>
                  <a:schemeClr val="bg1"/>
                </a:solidFill>
              </a:rPr>
              <a:t>arXiv</a:t>
            </a:r>
            <a:r>
              <a:rPr lang="en-US" altLang="zh-CN" dirty="0">
                <a:solidFill>
                  <a:schemeClr val="bg1"/>
                </a:solidFill>
              </a:rPr>
              <a:t>, May </a:t>
            </a:r>
            <a:r>
              <a:rPr lang="en-US" altLang="zh-CN" dirty="0" smtClean="0">
                <a:solidFill>
                  <a:schemeClr val="bg1"/>
                </a:solidFill>
              </a:rPr>
              <a:t>2022 </a:t>
            </a:r>
          </a:p>
          <a:p>
            <a:r>
              <a:rPr lang="en-US" altLang="zh-CN" dirty="0" smtClean="0">
                <a:solidFill>
                  <a:schemeClr val="bg1"/>
                </a:solidFill>
              </a:rPr>
              <a:t>J</a:t>
            </a:r>
            <a:r>
              <a:rPr lang="en-US" altLang="zh-CN" dirty="0">
                <a:solidFill>
                  <a:schemeClr val="bg1"/>
                </a:solidFill>
              </a:rPr>
              <a:t>. </a:t>
            </a:r>
            <a:r>
              <a:rPr lang="en-US" altLang="zh-CN" dirty="0" err="1" smtClean="0">
                <a:solidFill>
                  <a:schemeClr val="bg1"/>
                </a:solidFill>
              </a:rPr>
              <a:t>Guibas</a:t>
            </a:r>
            <a:r>
              <a:rPr lang="en-US" altLang="zh-CN" dirty="0" smtClean="0">
                <a:solidFill>
                  <a:schemeClr val="bg1"/>
                </a:solidFill>
              </a:rPr>
              <a:t> et al, </a:t>
            </a:r>
            <a:r>
              <a:rPr lang="en-US" altLang="zh-CN" dirty="0">
                <a:solidFill>
                  <a:schemeClr val="bg1"/>
                </a:solidFill>
              </a:rPr>
              <a:t>“Adaptive Fourier Neural Operators: Efficient Token Mixers </a:t>
            </a:r>
            <a:r>
              <a:rPr lang="en-US" altLang="zh-CN" dirty="0" smtClean="0">
                <a:solidFill>
                  <a:schemeClr val="bg1"/>
                </a:solidFill>
              </a:rPr>
              <a:t>For Transformers</a:t>
            </a:r>
            <a:r>
              <a:rPr lang="en-US" altLang="zh-CN" dirty="0">
                <a:solidFill>
                  <a:schemeClr val="bg1"/>
                </a:solidFill>
              </a:rPr>
              <a:t>,” in ICLR, 2022.</a:t>
            </a:r>
            <a:endParaRPr lang="zh-CN" altLang="en-US" dirty="0">
              <a:solidFill>
                <a:schemeClr val="bg1"/>
              </a:solidFill>
            </a:endParaRPr>
          </a:p>
        </p:txBody>
      </p:sp>
      <p:sp>
        <p:nvSpPr>
          <p:cNvPr id="16" name="任意多边形 15">
            <a:extLst>
              <a:ext uri="{FF2B5EF4-FFF2-40B4-BE49-F238E27FC236}">
                <a16:creationId xmlns:a16="http://schemas.microsoft.com/office/drawing/2014/main" id="{54405246-CCE2-4201-BBB1-D3F3EB6E740D}"/>
              </a:ext>
            </a:extLst>
          </p:cNvPr>
          <p:cNvSpPr/>
          <p:nvPr/>
        </p:nvSpPr>
        <p:spPr>
          <a:xfrm rot="16200000" flipH="1">
            <a:off x="6328704" y="1868339"/>
            <a:ext cx="827785" cy="598190"/>
          </a:xfrm>
          <a:custGeom>
            <a:avLst/>
            <a:gdLst>
              <a:gd name="T0" fmla="*/ 4508 w 4508"/>
              <a:gd name="T1" fmla="*/ 1326 h 3560"/>
              <a:gd name="T2" fmla="*/ 2764 w 4508"/>
              <a:gd name="T3" fmla="*/ 2652 h 3560"/>
              <a:gd name="T4" fmla="*/ 2764 w 4508"/>
              <a:gd name="T5" fmla="*/ 1955 h 3560"/>
              <a:gd name="T6" fmla="*/ 4 w 4508"/>
              <a:gd name="T7" fmla="*/ 3560 h 3560"/>
              <a:gd name="T8" fmla="*/ 2764 w 4508"/>
              <a:gd name="T9" fmla="*/ 708 h 3560"/>
              <a:gd name="T10" fmla="*/ 2764 w 4508"/>
              <a:gd name="T11" fmla="*/ 0 h 3560"/>
              <a:gd name="T12" fmla="*/ 4508 w 4508"/>
              <a:gd name="T13" fmla="*/ 1326 h 3560"/>
            </a:gdLst>
            <a:ahLst/>
            <a:cxnLst>
              <a:cxn ang="0">
                <a:pos x="T0" y="T1"/>
              </a:cxn>
              <a:cxn ang="0">
                <a:pos x="T2" y="T3"/>
              </a:cxn>
              <a:cxn ang="0">
                <a:pos x="T4" y="T5"/>
              </a:cxn>
              <a:cxn ang="0">
                <a:pos x="T6" y="T7"/>
              </a:cxn>
              <a:cxn ang="0">
                <a:pos x="T8" y="T9"/>
              </a:cxn>
              <a:cxn ang="0">
                <a:pos x="T10" y="T11"/>
              </a:cxn>
              <a:cxn ang="0">
                <a:pos x="T12" y="T13"/>
              </a:cxn>
            </a:cxnLst>
            <a:rect l="0" t="0" r="r" b="b"/>
            <a:pathLst>
              <a:path w="4508" h="3560">
                <a:moveTo>
                  <a:pt x="4508" y="1326"/>
                </a:moveTo>
                <a:lnTo>
                  <a:pt x="2764" y="2652"/>
                </a:lnTo>
                <a:lnTo>
                  <a:pt x="2764" y="1955"/>
                </a:lnTo>
                <a:cubicBezTo>
                  <a:pt x="1565" y="1840"/>
                  <a:pt x="414" y="2299"/>
                  <a:pt x="4" y="3560"/>
                </a:cubicBezTo>
                <a:cubicBezTo>
                  <a:pt x="0" y="1938"/>
                  <a:pt x="1336" y="1018"/>
                  <a:pt x="2764" y="708"/>
                </a:cubicBezTo>
                <a:lnTo>
                  <a:pt x="2764" y="0"/>
                </a:lnTo>
                <a:lnTo>
                  <a:pt x="4508" y="13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7" name="任意多边形 16">
            <a:extLst>
              <a:ext uri="{FF2B5EF4-FFF2-40B4-BE49-F238E27FC236}">
                <a16:creationId xmlns:a16="http://schemas.microsoft.com/office/drawing/2014/main" id="{54405246-CCE2-4201-BBB1-D3F3EB6E740D}"/>
              </a:ext>
            </a:extLst>
          </p:cNvPr>
          <p:cNvSpPr/>
          <p:nvPr/>
        </p:nvSpPr>
        <p:spPr>
          <a:xfrm flipH="1">
            <a:off x="7253289" y="4473202"/>
            <a:ext cx="827785" cy="598190"/>
          </a:xfrm>
          <a:custGeom>
            <a:avLst/>
            <a:gdLst>
              <a:gd name="T0" fmla="*/ 4508 w 4508"/>
              <a:gd name="T1" fmla="*/ 1326 h 3560"/>
              <a:gd name="T2" fmla="*/ 2764 w 4508"/>
              <a:gd name="T3" fmla="*/ 2652 h 3560"/>
              <a:gd name="T4" fmla="*/ 2764 w 4508"/>
              <a:gd name="T5" fmla="*/ 1955 h 3560"/>
              <a:gd name="T6" fmla="*/ 4 w 4508"/>
              <a:gd name="T7" fmla="*/ 3560 h 3560"/>
              <a:gd name="T8" fmla="*/ 2764 w 4508"/>
              <a:gd name="T9" fmla="*/ 708 h 3560"/>
              <a:gd name="T10" fmla="*/ 2764 w 4508"/>
              <a:gd name="T11" fmla="*/ 0 h 3560"/>
              <a:gd name="T12" fmla="*/ 4508 w 4508"/>
              <a:gd name="T13" fmla="*/ 1326 h 3560"/>
            </a:gdLst>
            <a:ahLst/>
            <a:cxnLst>
              <a:cxn ang="0">
                <a:pos x="T0" y="T1"/>
              </a:cxn>
              <a:cxn ang="0">
                <a:pos x="T2" y="T3"/>
              </a:cxn>
              <a:cxn ang="0">
                <a:pos x="T4" y="T5"/>
              </a:cxn>
              <a:cxn ang="0">
                <a:pos x="T6" y="T7"/>
              </a:cxn>
              <a:cxn ang="0">
                <a:pos x="T8" y="T9"/>
              </a:cxn>
              <a:cxn ang="0">
                <a:pos x="T10" y="T11"/>
              </a:cxn>
              <a:cxn ang="0">
                <a:pos x="T12" y="T13"/>
              </a:cxn>
            </a:cxnLst>
            <a:rect l="0" t="0" r="r" b="b"/>
            <a:pathLst>
              <a:path w="4508" h="3560">
                <a:moveTo>
                  <a:pt x="4508" y="1326"/>
                </a:moveTo>
                <a:lnTo>
                  <a:pt x="2764" y="2652"/>
                </a:lnTo>
                <a:lnTo>
                  <a:pt x="2764" y="1955"/>
                </a:lnTo>
                <a:cubicBezTo>
                  <a:pt x="1565" y="1840"/>
                  <a:pt x="414" y="2299"/>
                  <a:pt x="4" y="3560"/>
                </a:cubicBezTo>
                <a:cubicBezTo>
                  <a:pt x="0" y="1938"/>
                  <a:pt x="1336" y="1018"/>
                  <a:pt x="2764" y="708"/>
                </a:cubicBezTo>
                <a:lnTo>
                  <a:pt x="2764" y="0"/>
                </a:lnTo>
                <a:lnTo>
                  <a:pt x="4508" y="1326"/>
                </a:lnTo>
                <a:close/>
              </a:path>
            </a:pathLst>
          </a:custGeom>
          <a:solidFill>
            <a:schemeClr val="accent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矩形 18">
            <a:extLst>
              <a:ext uri="{FF2B5EF4-FFF2-40B4-BE49-F238E27FC236}">
                <a16:creationId xmlns:a16="http://schemas.microsoft.com/office/drawing/2014/main" id="{A8152D5F-5B49-4023-BF3F-6B9B6A136869}"/>
              </a:ext>
            </a:extLst>
          </p:cNvPr>
          <p:cNvSpPr/>
          <p:nvPr/>
        </p:nvSpPr>
        <p:spPr>
          <a:xfrm>
            <a:off x="4915375" y="2624640"/>
            <a:ext cx="2288226" cy="707886"/>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FFT</a:t>
            </a:r>
            <a:r>
              <a:rPr lang="zh-CN" altLang="en-US"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嵌入</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a:p>
            <a:pPr marL="0" indent="0" algn="ctr">
              <a:spcBef>
                <a:spcPct val="0"/>
              </a:spcBef>
              <a:buNone/>
            </a:pPr>
            <a:r>
              <a:rPr lang="zh-CN" altLang="en-US"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学习频域表征</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A8152D5F-5B49-4023-BF3F-6B9B6A136869}"/>
              </a:ext>
            </a:extLst>
          </p:cNvPr>
          <p:cNvSpPr/>
          <p:nvPr/>
        </p:nvSpPr>
        <p:spPr>
          <a:xfrm>
            <a:off x="4915375" y="4251932"/>
            <a:ext cx="2288226" cy="707886"/>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zh-CN" altLang="en-US"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仍然存在</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a:p>
            <a:pPr marL="0" indent="0" algn="ctr">
              <a:spcBef>
                <a:spcPct val="0"/>
              </a:spcBef>
              <a:buNone/>
            </a:pPr>
            <a:r>
              <a:rPr lang="zh-CN" altLang="en-US"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过参数问题</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2" name="右箭头 11"/>
          <p:cNvSpPr/>
          <p:nvPr/>
        </p:nvSpPr>
        <p:spPr>
          <a:xfrm rot="10800000">
            <a:off x="4829847" y="3672354"/>
            <a:ext cx="1833541" cy="340004"/>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3" name="矩形 22">
            <a:extLst>
              <a:ext uri="{FF2B5EF4-FFF2-40B4-BE49-F238E27FC236}">
                <a16:creationId xmlns:a16="http://schemas.microsoft.com/office/drawing/2014/main" id="{A8152D5F-5B49-4023-BF3F-6B9B6A136869}"/>
              </a:ext>
            </a:extLst>
          </p:cNvPr>
          <p:cNvSpPr/>
          <p:nvPr/>
        </p:nvSpPr>
        <p:spPr>
          <a:xfrm>
            <a:off x="783041" y="1267389"/>
            <a:ext cx="3192635"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zh-CN" altLang="en-US"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传统智能诊断方法</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369291294"/>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12</a:t>
            </a:fld>
            <a:endParaRPr kumimoji="1" lang="zh-CN" altLang="en-US"/>
          </a:p>
        </p:txBody>
      </p:sp>
      <p:pic>
        <p:nvPicPr>
          <p:cNvPr id="8" name="图片 7"/>
          <p:cNvPicPr>
            <a:picLocks noChangeAspect="1"/>
          </p:cNvPicPr>
          <p:nvPr/>
        </p:nvPicPr>
        <p:blipFill>
          <a:blip r:embed="rId3"/>
          <a:stretch>
            <a:fillRect/>
          </a:stretch>
        </p:blipFill>
        <p:spPr>
          <a:xfrm>
            <a:off x="1" y="0"/>
            <a:ext cx="9702800" cy="6891602"/>
          </a:xfrm>
          <a:prstGeom prst="rect">
            <a:avLst/>
          </a:prstGeom>
        </p:spPr>
      </p:pic>
      <p:sp>
        <p:nvSpPr>
          <p:cNvPr id="9" name="矩形 8">
            <a:extLst>
              <a:ext uri="{FF2B5EF4-FFF2-40B4-BE49-F238E27FC236}">
                <a16:creationId xmlns:a16="http://schemas.microsoft.com/office/drawing/2014/main" id="{A8152D5F-5B49-4023-BF3F-6B9B6A136869}"/>
              </a:ext>
            </a:extLst>
          </p:cNvPr>
          <p:cNvSpPr/>
          <p:nvPr/>
        </p:nvSpPr>
        <p:spPr>
          <a:xfrm>
            <a:off x="8758800" y="3486924"/>
            <a:ext cx="3192635"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zh-CN" altLang="en-US"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可解释傅里叶小波算子</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0" name="右箭头 9"/>
          <p:cNvSpPr/>
          <p:nvPr/>
        </p:nvSpPr>
        <p:spPr>
          <a:xfrm rot="11801030">
            <a:off x="7653778" y="3335422"/>
            <a:ext cx="1164338" cy="257248"/>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12" name="图片 11"/>
          <p:cNvPicPr>
            <a:picLocks noChangeAspect="1"/>
          </p:cNvPicPr>
          <p:nvPr/>
        </p:nvPicPr>
        <p:blipFill>
          <a:blip r:embed="rId4"/>
          <a:stretch>
            <a:fillRect/>
          </a:stretch>
        </p:blipFill>
        <p:spPr>
          <a:xfrm>
            <a:off x="9702801" y="4067024"/>
            <a:ext cx="2323365" cy="312280"/>
          </a:xfrm>
          <a:prstGeom prst="rect">
            <a:avLst/>
          </a:prstGeom>
          <a:ln>
            <a:noFill/>
          </a:ln>
          <a:effectLst>
            <a:outerShdw blurRad="292100" dist="139700" dir="2700000" algn="tl" rotWithShape="0">
              <a:srgbClr val="333333">
                <a:alpha val="65000"/>
              </a:srgbClr>
            </a:outerShdw>
          </a:effectLst>
        </p:spPr>
      </p:pic>
      <p:pic>
        <p:nvPicPr>
          <p:cNvPr id="14" name="图片 13"/>
          <p:cNvPicPr>
            <a:picLocks noChangeAspect="1"/>
          </p:cNvPicPr>
          <p:nvPr/>
        </p:nvPicPr>
        <p:blipFill>
          <a:blip r:embed="rId5"/>
          <a:stretch>
            <a:fillRect/>
          </a:stretch>
        </p:blipFill>
        <p:spPr>
          <a:xfrm>
            <a:off x="9732112" y="4549690"/>
            <a:ext cx="2264741" cy="355764"/>
          </a:xfrm>
          <a:prstGeom prst="rect">
            <a:avLst/>
          </a:prstGeom>
          <a:ln>
            <a:noFill/>
          </a:ln>
          <a:effectLst>
            <a:outerShdw blurRad="292100" dist="139700" dir="2700000" algn="tl" rotWithShape="0">
              <a:srgbClr val="333333">
                <a:alpha val="65000"/>
              </a:srgbClr>
            </a:outerShdw>
          </a:effectLst>
        </p:spPr>
      </p:pic>
      <p:sp>
        <p:nvSpPr>
          <p:cNvPr id="15" name="矩形 14">
            <a:extLst>
              <a:ext uri="{FF2B5EF4-FFF2-40B4-BE49-F238E27FC236}">
                <a16:creationId xmlns:a16="http://schemas.microsoft.com/office/drawing/2014/main" id="{A8152D5F-5B49-4023-BF3F-6B9B6A136869}"/>
              </a:ext>
            </a:extLst>
          </p:cNvPr>
          <p:cNvSpPr/>
          <p:nvPr/>
        </p:nvSpPr>
        <p:spPr>
          <a:xfrm>
            <a:off x="8970052" y="1154525"/>
            <a:ext cx="3192635"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zh-CN" altLang="en-US"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信号跨层连接</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6" name="右箭头 15"/>
          <p:cNvSpPr/>
          <p:nvPr/>
        </p:nvSpPr>
        <p:spPr>
          <a:xfrm rot="9276971">
            <a:off x="6064656" y="1923252"/>
            <a:ext cx="3220102" cy="309806"/>
          </a:xfrm>
          <a:prstGeom prst="rightArrow">
            <a:avLst/>
          </a:prstGeom>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 name="图片 2"/>
          <p:cNvPicPr>
            <a:picLocks noChangeAspect="1"/>
          </p:cNvPicPr>
          <p:nvPr/>
        </p:nvPicPr>
        <p:blipFill>
          <a:blip r:embed="rId6"/>
          <a:stretch>
            <a:fillRect/>
          </a:stretch>
        </p:blipFill>
        <p:spPr>
          <a:xfrm>
            <a:off x="9181370" y="1695109"/>
            <a:ext cx="2876550" cy="438150"/>
          </a:xfrm>
          <a:prstGeom prst="rect">
            <a:avLst/>
          </a:prstGeom>
          <a:ln>
            <a:noFill/>
          </a:ln>
          <a:effectLst>
            <a:outerShdw blurRad="292100" dist="139700" dir="2700000" algn="tl" rotWithShape="0">
              <a:srgbClr val="333333">
                <a:alpha val="65000"/>
              </a:srgbClr>
            </a:outerShdw>
          </a:effectLst>
        </p:spPr>
      </p:pic>
      <p:pic>
        <p:nvPicPr>
          <p:cNvPr id="4" name="图片 3"/>
          <p:cNvPicPr>
            <a:picLocks noChangeAspect="1"/>
          </p:cNvPicPr>
          <p:nvPr/>
        </p:nvPicPr>
        <p:blipFill>
          <a:blip r:embed="rId7"/>
          <a:stretch>
            <a:fillRect/>
          </a:stretch>
        </p:blipFill>
        <p:spPr>
          <a:xfrm>
            <a:off x="5936128" y="982609"/>
            <a:ext cx="1866900" cy="666750"/>
          </a:xfrm>
          <a:prstGeom prst="rect">
            <a:avLst/>
          </a:prstGeom>
          <a:ln>
            <a:noFill/>
          </a:ln>
          <a:effectLst>
            <a:outerShdw blurRad="292100" dist="139700" dir="2700000" algn="tl" rotWithShape="0">
              <a:srgbClr val="333333">
                <a:alpha val="65000"/>
              </a:srgbClr>
            </a:outerShdw>
          </a:effectLst>
        </p:spPr>
      </p:pic>
      <p:sp>
        <p:nvSpPr>
          <p:cNvPr id="13" name="矩形 12">
            <a:extLst>
              <a:ext uri="{FF2B5EF4-FFF2-40B4-BE49-F238E27FC236}">
                <a16:creationId xmlns:a16="http://schemas.microsoft.com/office/drawing/2014/main" id="{A8152D5F-5B49-4023-BF3F-6B9B6A136869}"/>
              </a:ext>
            </a:extLst>
          </p:cNvPr>
          <p:cNvSpPr/>
          <p:nvPr/>
        </p:nvSpPr>
        <p:spPr>
          <a:xfrm>
            <a:off x="5796470" y="535757"/>
            <a:ext cx="2146216"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zh-CN" altLang="en-US"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信号标准化模块</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8"/>
          <a:stretch>
            <a:fillRect/>
          </a:stretch>
        </p:blipFill>
        <p:spPr>
          <a:xfrm>
            <a:off x="935600" y="3686979"/>
            <a:ext cx="1981200" cy="704850"/>
          </a:xfrm>
          <a:prstGeom prst="rect">
            <a:avLst/>
          </a:prstGeom>
        </p:spPr>
      </p:pic>
      <p:sp>
        <p:nvSpPr>
          <p:cNvPr id="17" name="矩形 16">
            <a:extLst>
              <a:ext uri="{FF2B5EF4-FFF2-40B4-BE49-F238E27FC236}">
                <a16:creationId xmlns:a16="http://schemas.microsoft.com/office/drawing/2014/main" id="{A8152D5F-5B49-4023-BF3F-6B9B6A136869}"/>
              </a:ext>
            </a:extLst>
          </p:cNvPr>
          <p:cNvSpPr/>
          <p:nvPr/>
        </p:nvSpPr>
        <p:spPr>
          <a:xfrm>
            <a:off x="935600" y="3228945"/>
            <a:ext cx="2146216"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zh-CN" altLang="en-US"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特征标准化模块</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2220390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13</a:t>
            </a:fld>
            <a:endParaRPr kumimoji="1" lang="zh-CN" altLang="en-US"/>
          </a:p>
        </p:txBody>
      </p:sp>
      <p:sp>
        <p:nvSpPr>
          <p:cNvPr id="5" name="内容占位符 4"/>
          <p:cNvSpPr>
            <a:spLocks noGrp="1"/>
          </p:cNvSpPr>
          <p:nvPr>
            <p:ph idx="1"/>
          </p:nvPr>
        </p:nvSpPr>
        <p:spPr/>
        <p:txBody>
          <a:bodyPr/>
          <a:lstStyle/>
          <a:p>
            <a:r>
              <a:rPr lang="zh-CN" altLang="en-US" dirty="0" smtClean="0"/>
              <a:t>数据集采集</a:t>
            </a:r>
            <a:endParaRPr lang="zh-CN" altLang="en-US" dirty="0"/>
          </a:p>
        </p:txBody>
      </p:sp>
      <p:sp>
        <p:nvSpPr>
          <p:cNvPr id="6" name="内容占位符 5"/>
          <p:cNvSpPr>
            <a:spLocks noGrp="1"/>
          </p:cNvSpPr>
          <p:nvPr>
            <p:ph idx="4294967295"/>
          </p:nvPr>
        </p:nvSpPr>
        <p:spPr>
          <a:xfrm>
            <a:off x="0" y="3454400"/>
            <a:ext cx="4884738" cy="5495925"/>
          </a:xfrm>
        </p:spPr>
        <p:txBody>
          <a:bodyPr/>
          <a:lstStyle/>
          <a:p>
            <a:r>
              <a:rPr lang="zh-CN" altLang="en-US" dirty="0" smtClean="0"/>
              <a:t>基本诊断</a:t>
            </a:r>
            <a:r>
              <a:rPr lang="zh-CN" altLang="en-US" dirty="0" smtClean="0"/>
              <a:t>结果</a:t>
            </a:r>
            <a:endParaRPr lang="zh-CN" altLang="en-US" dirty="0"/>
          </a:p>
        </p:txBody>
      </p:sp>
      <p:pic>
        <p:nvPicPr>
          <p:cNvPr id="4" name="图片 3"/>
          <p:cNvPicPr>
            <a:picLocks noChangeAspect="1"/>
          </p:cNvPicPr>
          <p:nvPr/>
        </p:nvPicPr>
        <p:blipFill>
          <a:blip r:embed="rId3"/>
          <a:stretch>
            <a:fillRect/>
          </a:stretch>
        </p:blipFill>
        <p:spPr>
          <a:xfrm>
            <a:off x="180001" y="3943101"/>
            <a:ext cx="5570219" cy="2357171"/>
          </a:xfrm>
          <a:prstGeom prst="rect">
            <a:avLst/>
          </a:prstGeom>
        </p:spPr>
      </p:pic>
      <p:pic>
        <p:nvPicPr>
          <p:cNvPr id="7" name="图片 6"/>
          <p:cNvPicPr>
            <a:picLocks noChangeAspect="1"/>
          </p:cNvPicPr>
          <p:nvPr/>
        </p:nvPicPr>
        <p:blipFill>
          <a:blip r:embed="rId4"/>
          <a:stretch>
            <a:fillRect/>
          </a:stretch>
        </p:blipFill>
        <p:spPr>
          <a:xfrm>
            <a:off x="180001" y="1412594"/>
            <a:ext cx="5762309" cy="1837913"/>
          </a:xfrm>
          <a:prstGeom prst="rect">
            <a:avLst/>
          </a:prstGeom>
        </p:spPr>
      </p:pic>
      <p:sp>
        <p:nvSpPr>
          <p:cNvPr id="8" name="内容占位符 4"/>
          <p:cNvSpPr txBox="1">
            <a:spLocks/>
          </p:cNvSpPr>
          <p:nvPr/>
        </p:nvSpPr>
        <p:spPr>
          <a:xfrm>
            <a:off x="6355953" y="741500"/>
            <a:ext cx="5836048" cy="4757600"/>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2400" b="1"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629984" indent="-305992" algn="l" defTabSz="457189" rtl="0" eaLnBrk="1" latinLnBrk="0" hangingPunct="1">
              <a:spcBef>
                <a:spcPct val="20000"/>
              </a:spcBef>
              <a:spcAft>
                <a:spcPts val="600"/>
              </a:spcAft>
              <a:buClr>
                <a:schemeClr val="accent2"/>
              </a:buClr>
              <a:buSzPct val="92000"/>
              <a:buFont typeface="Wingdings" panose="05000000000000000000" pitchFamily="2" charset="2"/>
              <a:buChar char="Ø"/>
              <a:defRPr sz="20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2pPr>
            <a:lvl3pPr marL="972885" indent="-342900" algn="l" defTabSz="457189" rtl="0" eaLnBrk="1" latinLnBrk="0" hangingPunct="1">
              <a:spcBef>
                <a:spcPct val="20000"/>
              </a:spcBef>
              <a:spcAft>
                <a:spcPts val="600"/>
              </a:spcAft>
              <a:buClr>
                <a:schemeClr val="accent2"/>
              </a:buClr>
              <a:buSzPct val="92000"/>
              <a:buFont typeface="+mj-lt"/>
              <a:buAutoNum type="arabicPeriod"/>
              <a:defRPr sz="18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3pPr>
            <a:lvl4pPr marL="1241969" indent="-233994" algn="l" defTabSz="457189" rtl="0" eaLnBrk="1" latinLnBrk="0" hangingPunct="1">
              <a:spcBef>
                <a:spcPct val="20000"/>
              </a:spcBef>
              <a:spcAft>
                <a:spcPts val="600"/>
              </a:spcAft>
              <a:buClr>
                <a:schemeClr val="accent2"/>
              </a:buClr>
              <a:buSzPct val="92000"/>
              <a:buFont typeface="+mj-lt"/>
              <a:buAutoNum type="alphaLcPeriod"/>
              <a:defRPr sz="16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4pPr>
            <a:lvl5pPr marL="1601960" indent="-233994" algn="l" defTabSz="457189" rtl="0" eaLnBrk="1" latinLnBrk="0" hangingPunct="1">
              <a:spcBef>
                <a:spcPct val="20000"/>
              </a:spcBef>
              <a:spcAft>
                <a:spcPts val="600"/>
              </a:spcAft>
              <a:buClr>
                <a:schemeClr val="accent2"/>
              </a:buClr>
              <a:buSzPct val="92000"/>
              <a:buFont typeface="+mj-ea"/>
              <a:buAutoNum type="circleNumDbPlain"/>
              <a:defRPr sz="14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dirty="0" smtClean="0"/>
              <a:t>参数计算</a:t>
            </a:r>
            <a:endParaRPr lang="zh-CN" altLang="en-US" dirty="0"/>
          </a:p>
        </p:txBody>
      </p:sp>
      <p:pic>
        <p:nvPicPr>
          <p:cNvPr id="9" name="图片 8"/>
          <p:cNvPicPr>
            <a:picLocks noChangeAspect="1"/>
          </p:cNvPicPr>
          <p:nvPr/>
        </p:nvPicPr>
        <p:blipFill>
          <a:blip r:embed="rId5"/>
          <a:stretch>
            <a:fillRect/>
          </a:stretch>
        </p:blipFill>
        <p:spPr>
          <a:xfrm>
            <a:off x="6751489" y="1262925"/>
            <a:ext cx="4381500" cy="1857375"/>
          </a:xfrm>
          <a:prstGeom prst="rect">
            <a:avLst/>
          </a:prstGeom>
        </p:spPr>
      </p:pic>
      <p:sp>
        <p:nvSpPr>
          <p:cNvPr id="11" name="内容占位符 5"/>
          <p:cNvSpPr txBox="1">
            <a:spLocks/>
          </p:cNvSpPr>
          <p:nvPr/>
        </p:nvSpPr>
        <p:spPr>
          <a:xfrm>
            <a:off x="6163863" y="3291623"/>
            <a:ext cx="4807794" cy="3230959"/>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2400" b="1"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629984" indent="-305992" algn="l" defTabSz="457189" rtl="0" eaLnBrk="1" latinLnBrk="0" hangingPunct="1">
              <a:spcBef>
                <a:spcPct val="20000"/>
              </a:spcBef>
              <a:spcAft>
                <a:spcPts val="600"/>
              </a:spcAft>
              <a:buClr>
                <a:schemeClr val="accent2"/>
              </a:buClr>
              <a:buSzPct val="92000"/>
              <a:buFont typeface="Wingdings" panose="05000000000000000000" pitchFamily="2" charset="2"/>
              <a:buChar char="Ø"/>
              <a:defRPr sz="200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2pPr>
            <a:lvl3pPr marL="972885" indent="-342900" algn="l" defTabSz="457189" rtl="0" eaLnBrk="1" latinLnBrk="0" hangingPunct="1">
              <a:spcBef>
                <a:spcPct val="20000"/>
              </a:spcBef>
              <a:spcAft>
                <a:spcPts val="600"/>
              </a:spcAft>
              <a:buClr>
                <a:schemeClr val="accent2"/>
              </a:buClr>
              <a:buSzPct val="92000"/>
              <a:buFont typeface="+mj-lt"/>
              <a:buAutoNum type="arabicPeriod"/>
              <a:defRPr sz="180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3pPr>
            <a:lvl4pPr marL="1241969" indent="-233994" algn="l" defTabSz="457189" rtl="0" eaLnBrk="1" latinLnBrk="0" hangingPunct="1">
              <a:spcBef>
                <a:spcPct val="20000"/>
              </a:spcBef>
              <a:spcAft>
                <a:spcPts val="600"/>
              </a:spcAft>
              <a:buClr>
                <a:schemeClr val="accent2"/>
              </a:buClr>
              <a:buSzPct val="92000"/>
              <a:buFont typeface="+mj-lt"/>
              <a:buAutoNum type="alphaLcPeriod"/>
              <a:defRPr sz="160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4pPr>
            <a:lvl5pPr marL="1601960" indent="-233994" algn="l" defTabSz="457189" rtl="0" eaLnBrk="1" latinLnBrk="0" hangingPunct="1">
              <a:spcBef>
                <a:spcPct val="20000"/>
              </a:spcBef>
              <a:spcAft>
                <a:spcPts val="600"/>
              </a:spcAft>
              <a:buClr>
                <a:schemeClr val="accent2"/>
              </a:buClr>
              <a:buSzPct val="92000"/>
              <a:buFont typeface="+mj-ea"/>
              <a:buAutoNum type="circleNumDbPlain"/>
              <a:defRPr sz="140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dirty="0" smtClean="0"/>
              <a:t>四分类任务</a:t>
            </a:r>
            <a:endParaRPr lang="en-US" altLang="zh-CN" dirty="0" smtClean="0"/>
          </a:p>
        </p:txBody>
      </p:sp>
      <p:pic>
        <p:nvPicPr>
          <p:cNvPr id="12" name="图片 11"/>
          <p:cNvPicPr>
            <a:picLocks noChangeAspect="1"/>
          </p:cNvPicPr>
          <p:nvPr/>
        </p:nvPicPr>
        <p:blipFill>
          <a:blip r:embed="rId6"/>
          <a:stretch>
            <a:fillRect/>
          </a:stretch>
        </p:blipFill>
        <p:spPr>
          <a:xfrm>
            <a:off x="8277690" y="3310080"/>
            <a:ext cx="2935942" cy="2948382"/>
          </a:xfrm>
          <a:prstGeom prst="rect">
            <a:avLst/>
          </a:prstGeom>
        </p:spPr>
      </p:pic>
      <p:pic>
        <p:nvPicPr>
          <p:cNvPr id="14" name="图片 13">
            <a:extLst>
              <a:ext uri="{FF2B5EF4-FFF2-40B4-BE49-F238E27FC236}">
                <a16:creationId xmlns:a16="http://schemas.microsoft.com/office/drawing/2014/main" id="{194A483F-9AA2-A24C-BA23-AD5256267A43}"/>
              </a:ext>
            </a:extLst>
          </p:cNvPr>
          <p:cNvPicPr>
            <a:picLocks noChangeAspect="1"/>
          </p:cNvPicPr>
          <p:nvPr/>
        </p:nvPicPr>
        <p:blipFill>
          <a:blip r:embed="rId7"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15" name="矩形 14"/>
          <p:cNvSpPr/>
          <p:nvPr/>
        </p:nvSpPr>
        <p:spPr>
          <a:xfrm>
            <a:off x="10714136" y="6425174"/>
            <a:ext cx="998992" cy="369332"/>
          </a:xfrm>
          <a:prstGeom prst="rect">
            <a:avLst/>
          </a:prstGeom>
        </p:spPr>
        <p:txBody>
          <a:bodyPr wrap="none">
            <a:spAutoFit/>
          </a:bodyPr>
          <a:lstStyle/>
          <a:p>
            <a:pPr algn="ctr"/>
            <a:r>
              <a:rPr lang="en-US" altLang="zh-CN" dirty="0" smtClean="0">
                <a:solidFill>
                  <a:srgbClr val="FFFFFF"/>
                </a:solidFill>
                <a:latin typeface="Times New Roman" panose="02020603050405020304" pitchFamily="18" charset="0"/>
                <a:cs typeface="Times New Roman" panose="02020603050405020304" pitchFamily="18" charset="0"/>
              </a:rPr>
              <a:t>TII 2024</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1957747363"/>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14</a:t>
            </a:fld>
            <a:endParaRPr kumimoji="1" lang="zh-CN" altLang="en-US"/>
          </a:p>
        </p:txBody>
      </p:sp>
      <p:sp>
        <p:nvSpPr>
          <p:cNvPr id="5" name="内容占位符 4"/>
          <p:cNvSpPr>
            <a:spLocks noGrp="1"/>
          </p:cNvSpPr>
          <p:nvPr>
            <p:ph idx="1"/>
          </p:nvPr>
        </p:nvSpPr>
        <p:spPr>
          <a:xfrm>
            <a:off x="180000" y="720000"/>
            <a:ext cx="4480899" cy="934174"/>
          </a:xfrm>
        </p:spPr>
        <p:txBody>
          <a:bodyPr>
            <a:normAutofit/>
          </a:bodyPr>
          <a:lstStyle/>
          <a:p>
            <a:r>
              <a:rPr lang="en-US" altLang="zh-CN" dirty="0" smtClean="0"/>
              <a:t>T1</a:t>
            </a:r>
            <a:r>
              <a:rPr lang="zh-CN" altLang="en-US" dirty="0" smtClean="0"/>
              <a:t>任务不同模型的混淆矩阵</a:t>
            </a:r>
            <a:endParaRPr lang="zh-CN" altLang="en-US" dirty="0"/>
          </a:p>
        </p:txBody>
      </p:sp>
      <p:sp>
        <p:nvSpPr>
          <p:cNvPr id="6" name="内容占位符 4"/>
          <p:cNvSpPr txBox="1">
            <a:spLocks/>
          </p:cNvSpPr>
          <p:nvPr/>
        </p:nvSpPr>
        <p:spPr>
          <a:xfrm>
            <a:off x="7495200" y="741500"/>
            <a:ext cx="5039699" cy="934174"/>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2400" b="1"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629984" indent="-305992" algn="l" defTabSz="457189" rtl="0" eaLnBrk="1" latinLnBrk="0" hangingPunct="1">
              <a:spcBef>
                <a:spcPct val="20000"/>
              </a:spcBef>
              <a:spcAft>
                <a:spcPts val="600"/>
              </a:spcAft>
              <a:buClr>
                <a:schemeClr val="accent2"/>
              </a:buClr>
              <a:buSzPct val="92000"/>
              <a:buFont typeface="Wingdings" panose="05000000000000000000" pitchFamily="2" charset="2"/>
              <a:buChar char="Ø"/>
              <a:defRPr sz="20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2pPr>
            <a:lvl3pPr marL="972885" indent="-342900" algn="l" defTabSz="457189" rtl="0" eaLnBrk="1" latinLnBrk="0" hangingPunct="1">
              <a:spcBef>
                <a:spcPct val="20000"/>
              </a:spcBef>
              <a:spcAft>
                <a:spcPts val="600"/>
              </a:spcAft>
              <a:buClr>
                <a:schemeClr val="accent2"/>
              </a:buClr>
              <a:buSzPct val="92000"/>
              <a:buFont typeface="+mj-lt"/>
              <a:buAutoNum type="arabicPeriod"/>
              <a:defRPr sz="18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3pPr>
            <a:lvl4pPr marL="1241969" indent="-233994" algn="l" defTabSz="457189" rtl="0" eaLnBrk="1" latinLnBrk="0" hangingPunct="1">
              <a:spcBef>
                <a:spcPct val="20000"/>
              </a:spcBef>
              <a:spcAft>
                <a:spcPts val="600"/>
              </a:spcAft>
              <a:buClr>
                <a:schemeClr val="accent2"/>
              </a:buClr>
              <a:buSzPct val="92000"/>
              <a:buFont typeface="+mj-lt"/>
              <a:buAutoNum type="alphaLcPeriod"/>
              <a:defRPr sz="16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4pPr>
            <a:lvl5pPr marL="1601960" indent="-233994" algn="l" defTabSz="457189" rtl="0" eaLnBrk="1" latinLnBrk="0" hangingPunct="1">
              <a:spcBef>
                <a:spcPct val="20000"/>
              </a:spcBef>
              <a:spcAft>
                <a:spcPts val="600"/>
              </a:spcAft>
              <a:buClr>
                <a:schemeClr val="accent2"/>
              </a:buClr>
              <a:buSzPct val="92000"/>
              <a:buFont typeface="+mj-ea"/>
              <a:buAutoNum type="circleNumDbPlain"/>
              <a:defRPr sz="14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smtClean="0"/>
              <a:t>T2</a:t>
            </a:r>
            <a:r>
              <a:rPr lang="zh-CN" altLang="en-US" dirty="0"/>
              <a:t>任务不同模型的混淆矩阵</a:t>
            </a:r>
          </a:p>
          <a:p>
            <a:endParaRPr lang="zh-CN" altLang="en-US" dirty="0"/>
          </a:p>
        </p:txBody>
      </p:sp>
      <p:pic>
        <p:nvPicPr>
          <p:cNvPr id="8" name="图片 7">
            <a:extLst>
              <a:ext uri="{FF2B5EF4-FFF2-40B4-BE49-F238E27FC236}">
                <a16:creationId xmlns:a16="http://schemas.microsoft.com/office/drawing/2014/main" id="{194A483F-9AA2-A24C-BA23-AD5256267A43}"/>
              </a:ext>
            </a:extLst>
          </p:cNvPr>
          <p:cNvPicPr>
            <a:picLocks noChangeAspect="1"/>
          </p:cNvPicPr>
          <p:nvPr/>
        </p:nvPicPr>
        <p:blipFill>
          <a:blip r:embed="rId3"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10" name="矩形 9"/>
          <p:cNvSpPr/>
          <p:nvPr/>
        </p:nvSpPr>
        <p:spPr>
          <a:xfrm>
            <a:off x="10714136" y="6425174"/>
            <a:ext cx="998992" cy="369332"/>
          </a:xfrm>
          <a:prstGeom prst="rect">
            <a:avLst/>
          </a:prstGeom>
        </p:spPr>
        <p:txBody>
          <a:bodyPr wrap="none">
            <a:spAutoFit/>
          </a:bodyPr>
          <a:lstStyle/>
          <a:p>
            <a:pPr algn="ctr"/>
            <a:r>
              <a:rPr lang="en-US" altLang="zh-CN" dirty="0" smtClean="0">
                <a:solidFill>
                  <a:srgbClr val="FFFFFF"/>
                </a:solidFill>
                <a:latin typeface="Times New Roman" panose="02020603050405020304" pitchFamily="18" charset="0"/>
                <a:cs typeface="Times New Roman" panose="02020603050405020304" pitchFamily="18" charset="0"/>
              </a:rPr>
              <a:t>TII 2024</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pic>
        <p:nvPicPr>
          <p:cNvPr id="3" name="图片 2"/>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6299123" y="1725224"/>
            <a:ext cx="5892877" cy="4006735"/>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69146" y="1757643"/>
            <a:ext cx="5879488" cy="3974316"/>
          </a:xfrm>
          <a:prstGeom prst="rect">
            <a:avLst/>
          </a:prstGeom>
        </p:spPr>
      </p:pic>
    </p:spTree>
    <p:extLst>
      <p:ext uri="{BB962C8B-B14F-4D97-AF65-F5344CB8AC3E}">
        <p14:creationId xmlns:p14="http://schemas.microsoft.com/office/powerpoint/2010/main" val="387937858"/>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15</a:t>
            </a:fld>
            <a:endParaRPr kumimoji="1" lang="zh-CN" altLang="en-US"/>
          </a:p>
        </p:txBody>
      </p:sp>
      <p:sp>
        <p:nvSpPr>
          <p:cNvPr id="3" name="内容占位符 2"/>
          <p:cNvSpPr>
            <a:spLocks noGrp="1"/>
          </p:cNvSpPr>
          <p:nvPr>
            <p:ph idx="1"/>
          </p:nvPr>
        </p:nvSpPr>
        <p:spPr>
          <a:xfrm>
            <a:off x="180001" y="720000"/>
            <a:ext cx="6322400" cy="1464400"/>
          </a:xfrm>
        </p:spPr>
        <p:txBody>
          <a:bodyPr/>
          <a:lstStyle/>
          <a:p>
            <a:r>
              <a:rPr lang="en-US" altLang="zh-CN" dirty="0" smtClean="0"/>
              <a:t>T3 </a:t>
            </a:r>
            <a:r>
              <a:rPr lang="zh-CN" altLang="en-US" dirty="0" smtClean="0"/>
              <a:t>鲁棒性</a:t>
            </a:r>
            <a:endParaRPr lang="zh-CN" altLang="en-US" dirty="0"/>
          </a:p>
        </p:txBody>
      </p:sp>
      <p:pic>
        <p:nvPicPr>
          <p:cNvPr id="7" name="图片 6">
            <a:extLst>
              <a:ext uri="{FF2B5EF4-FFF2-40B4-BE49-F238E27FC236}">
                <a16:creationId xmlns:a16="http://schemas.microsoft.com/office/drawing/2014/main" id="{194A483F-9AA2-A24C-BA23-AD5256267A43}"/>
              </a:ext>
            </a:extLst>
          </p:cNvPr>
          <p:cNvPicPr>
            <a:picLocks noChangeAspect="1"/>
          </p:cNvPicPr>
          <p:nvPr/>
        </p:nvPicPr>
        <p:blipFill>
          <a:blip r:embed="rId3"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9" name="矩形 8"/>
          <p:cNvSpPr/>
          <p:nvPr/>
        </p:nvSpPr>
        <p:spPr>
          <a:xfrm>
            <a:off x="10714136" y="6425174"/>
            <a:ext cx="998992" cy="369332"/>
          </a:xfrm>
          <a:prstGeom prst="rect">
            <a:avLst/>
          </a:prstGeom>
        </p:spPr>
        <p:txBody>
          <a:bodyPr wrap="none">
            <a:spAutoFit/>
          </a:bodyPr>
          <a:lstStyle/>
          <a:p>
            <a:pPr algn="ctr"/>
            <a:r>
              <a:rPr lang="en-US" altLang="zh-CN" dirty="0" smtClean="0">
                <a:solidFill>
                  <a:srgbClr val="FFFFFF"/>
                </a:solidFill>
                <a:latin typeface="Times New Roman" panose="02020603050405020304" pitchFamily="18" charset="0"/>
                <a:cs typeface="Times New Roman" panose="02020603050405020304" pitchFamily="18" charset="0"/>
              </a:rPr>
              <a:t>TII 2024</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pic>
        <p:nvPicPr>
          <p:cNvPr id="10" name="图片 9"/>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21011" y="1471703"/>
            <a:ext cx="7007336" cy="4363999"/>
          </a:xfrm>
          <a:prstGeom prst="rect">
            <a:avLst/>
          </a:prstGeom>
        </p:spPr>
      </p:pic>
      <p:pic>
        <p:nvPicPr>
          <p:cNvPr id="11" name="图片 10"/>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652655" y="869949"/>
            <a:ext cx="4221091" cy="5118101"/>
          </a:xfrm>
          <a:prstGeom prst="rect">
            <a:avLst/>
          </a:prstGeom>
        </p:spPr>
      </p:pic>
      <p:sp>
        <p:nvSpPr>
          <p:cNvPr id="6" name="内容占位符 2"/>
          <p:cNvSpPr txBox="1">
            <a:spLocks/>
          </p:cNvSpPr>
          <p:nvPr/>
        </p:nvSpPr>
        <p:spPr>
          <a:xfrm>
            <a:off x="6715740" y="699771"/>
            <a:ext cx="3668099" cy="880200"/>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2400" b="1"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629984" indent="-305992" algn="l" defTabSz="457189" rtl="0" eaLnBrk="1" latinLnBrk="0" hangingPunct="1">
              <a:spcBef>
                <a:spcPct val="20000"/>
              </a:spcBef>
              <a:spcAft>
                <a:spcPts val="600"/>
              </a:spcAft>
              <a:buClr>
                <a:schemeClr val="accent2"/>
              </a:buClr>
              <a:buSzPct val="92000"/>
              <a:buFont typeface="Wingdings" panose="05000000000000000000" pitchFamily="2" charset="2"/>
              <a:buChar char="Ø"/>
              <a:defRPr sz="20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2pPr>
            <a:lvl3pPr marL="972885" indent="-342900" algn="l" defTabSz="457189" rtl="0" eaLnBrk="1" latinLnBrk="0" hangingPunct="1">
              <a:spcBef>
                <a:spcPct val="20000"/>
              </a:spcBef>
              <a:spcAft>
                <a:spcPts val="600"/>
              </a:spcAft>
              <a:buClr>
                <a:schemeClr val="accent2"/>
              </a:buClr>
              <a:buSzPct val="92000"/>
              <a:buFont typeface="+mj-lt"/>
              <a:buAutoNum type="arabicPeriod"/>
              <a:defRPr sz="18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3pPr>
            <a:lvl4pPr marL="1241969" indent="-233994" algn="l" defTabSz="457189" rtl="0" eaLnBrk="1" latinLnBrk="0" hangingPunct="1">
              <a:spcBef>
                <a:spcPct val="20000"/>
              </a:spcBef>
              <a:spcAft>
                <a:spcPts val="600"/>
              </a:spcAft>
              <a:buClr>
                <a:schemeClr val="accent2"/>
              </a:buClr>
              <a:buSzPct val="92000"/>
              <a:buFont typeface="+mj-lt"/>
              <a:buAutoNum type="alphaLcPeriod"/>
              <a:defRPr sz="16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4pPr>
            <a:lvl5pPr marL="1601960" indent="-233994" algn="l" defTabSz="457189" rtl="0" eaLnBrk="1" latinLnBrk="0" hangingPunct="1">
              <a:spcBef>
                <a:spcPct val="20000"/>
              </a:spcBef>
              <a:spcAft>
                <a:spcPts val="600"/>
              </a:spcAft>
              <a:buClr>
                <a:schemeClr val="accent2"/>
              </a:buClr>
              <a:buSzPct val="92000"/>
              <a:buFont typeface="+mj-ea"/>
              <a:buAutoNum type="circleNumDbPlain"/>
              <a:defRPr sz="14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zh-CN" altLang="en-US" dirty="0" smtClean="0"/>
              <a:t>故障冲击成分增强</a:t>
            </a:r>
            <a:endParaRPr lang="zh-CN" altLang="en-US" dirty="0"/>
          </a:p>
        </p:txBody>
      </p:sp>
    </p:spTree>
    <p:extLst>
      <p:ext uri="{BB962C8B-B14F-4D97-AF65-F5344CB8AC3E}">
        <p14:creationId xmlns:p14="http://schemas.microsoft.com/office/powerpoint/2010/main" val="311979757"/>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16</a:t>
            </a:fld>
            <a:endParaRPr kumimoji="1" lang="zh-CN" altLang="en-US"/>
          </a:p>
        </p:txBody>
      </p:sp>
      <p:pic>
        <p:nvPicPr>
          <p:cNvPr id="4" name="图片 3"/>
          <p:cNvPicPr>
            <a:picLocks noChangeAspect="1"/>
          </p:cNvPicPr>
          <p:nvPr/>
        </p:nvPicPr>
        <p:blipFill>
          <a:blip r:embed="rId3"/>
          <a:stretch>
            <a:fillRect/>
          </a:stretch>
        </p:blipFill>
        <p:spPr>
          <a:xfrm>
            <a:off x="6780536" y="1269648"/>
            <a:ext cx="5162550" cy="5000625"/>
          </a:xfrm>
          <a:prstGeom prst="rect">
            <a:avLst/>
          </a:prstGeom>
        </p:spPr>
      </p:pic>
      <p:pic>
        <p:nvPicPr>
          <p:cNvPr id="5" name="图片 4"/>
          <p:cNvPicPr>
            <a:picLocks noChangeAspect="1"/>
          </p:cNvPicPr>
          <p:nvPr/>
        </p:nvPicPr>
        <p:blipFill>
          <a:blip r:embed="rId4"/>
          <a:stretch>
            <a:fillRect/>
          </a:stretch>
        </p:blipFill>
        <p:spPr>
          <a:xfrm>
            <a:off x="833841" y="865187"/>
            <a:ext cx="4360460" cy="5246590"/>
          </a:xfrm>
          <a:prstGeom prst="rect">
            <a:avLst/>
          </a:prstGeom>
        </p:spPr>
      </p:pic>
      <p:pic>
        <p:nvPicPr>
          <p:cNvPr id="6" name="图片 5">
            <a:extLst>
              <a:ext uri="{FF2B5EF4-FFF2-40B4-BE49-F238E27FC236}">
                <a16:creationId xmlns:a16="http://schemas.microsoft.com/office/drawing/2014/main" id="{194A483F-9AA2-A24C-BA23-AD5256267A43}"/>
              </a:ext>
            </a:extLst>
          </p:cNvPr>
          <p:cNvPicPr>
            <a:picLocks noChangeAspect="1"/>
          </p:cNvPicPr>
          <p:nvPr/>
        </p:nvPicPr>
        <p:blipFill>
          <a:blip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8" name="矩形 7"/>
          <p:cNvSpPr/>
          <p:nvPr/>
        </p:nvSpPr>
        <p:spPr>
          <a:xfrm>
            <a:off x="10714136" y="6425174"/>
            <a:ext cx="998992" cy="369332"/>
          </a:xfrm>
          <a:prstGeom prst="rect">
            <a:avLst/>
          </a:prstGeom>
        </p:spPr>
        <p:txBody>
          <a:bodyPr wrap="none">
            <a:spAutoFit/>
          </a:bodyPr>
          <a:lstStyle/>
          <a:p>
            <a:pPr algn="ctr"/>
            <a:r>
              <a:rPr lang="en-US" altLang="zh-CN" dirty="0" smtClean="0">
                <a:solidFill>
                  <a:srgbClr val="FFFFFF"/>
                </a:solidFill>
                <a:latin typeface="Times New Roman" panose="02020603050405020304" pitchFamily="18" charset="0"/>
                <a:cs typeface="Times New Roman" panose="02020603050405020304" pitchFamily="18" charset="0"/>
              </a:rPr>
              <a:t>TII 2024</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sp>
        <p:nvSpPr>
          <p:cNvPr id="3" name="内容占位符 2"/>
          <p:cNvSpPr>
            <a:spLocks noGrp="1"/>
          </p:cNvSpPr>
          <p:nvPr>
            <p:ph idx="1"/>
          </p:nvPr>
        </p:nvSpPr>
        <p:spPr>
          <a:xfrm>
            <a:off x="5426529" y="630197"/>
            <a:ext cx="7188200" cy="969100"/>
          </a:xfrm>
        </p:spPr>
        <p:txBody>
          <a:bodyPr>
            <a:normAutofit lnSpcReduction="10000"/>
          </a:bodyPr>
          <a:lstStyle/>
          <a:p>
            <a:r>
              <a:rPr lang="zh-CN" altLang="en-US" dirty="0"/>
              <a:t>對</a:t>
            </a:r>
            <a:r>
              <a:rPr lang="zh-CN" altLang="en-US" dirty="0" smtClean="0"/>
              <a:t>比方法故障冲击成分</a:t>
            </a:r>
            <a:r>
              <a:rPr lang="zh-CN" altLang="en-US" dirty="0" smtClean="0"/>
              <a:t>丢失</a:t>
            </a:r>
            <a:endParaRPr lang="en-US" altLang="zh-CN" dirty="0" smtClean="0"/>
          </a:p>
          <a:p>
            <a:r>
              <a:rPr lang="en-US" altLang="zh-CN" dirty="0" err="1" smtClean="0"/>
              <a:t>Resnet</a:t>
            </a:r>
            <a:r>
              <a:rPr lang="en-US" altLang="zh-CN" dirty="0" smtClean="0"/>
              <a:t> </a:t>
            </a:r>
            <a:r>
              <a:rPr lang="zh-CN" altLang="en-US" dirty="0" smtClean="0"/>
              <a:t>学到难以理解的知识</a:t>
            </a:r>
            <a:endParaRPr lang="zh-CN" altLang="en-US" dirty="0"/>
          </a:p>
        </p:txBody>
      </p:sp>
    </p:spTree>
    <p:extLst>
      <p:ext uri="{BB962C8B-B14F-4D97-AF65-F5344CB8AC3E}">
        <p14:creationId xmlns:p14="http://schemas.microsoft.com/office/powerpoint/2010/main" val="211867058"/>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17</a:t>
            </a:fld>
            <a:endParaRPr kumimoji="1" lang="zh-CN" altLang="en-US"/>
          </a:p>
        </p:txBody>
      </p:sp>
      <p:sp>
        <p:nvSpPr>
          <p:cNvPr id="3" name="内容占位符 2"/>
          <p:cNvSpPr>
            <a:spLocks noGrp="1"/>
          </p:cNvSpPr>
          <p:nvPr>
            <p:ph idx="1"/>
          </p:nvPr>
        </p:nvSpPr>
        <p:spPr>
          <a:xfrm>
            <a:off x="-21012" y="703286"/>
            <a:ext cx="4246856" cy="1197700"/>
          </a:xfrm>
        </p:spPr>
        <p:txBody>
          <a:bodyPr>
            <a:normAutofit/>
          </a:bodyPr>
          <a:lstStyle/>
          <a:p>
            <a:r>
              <a:rPr lang="zh-CN" altLang="en-US" dirty="0" smtClean="0"/>
              <a:t>统计特征</a:t>
            </a:r>
            <a:r>
              <a:rPr lang="zh-CN" altLang="en-US" dirty="0" smtClean="0"/>
              <a:t>分布</a:t>
            </a:r>
            <a:endParaRPr lang="en-US" altLang="zh-CN" dirty="0" smtClean="0"/>
          </a:p>
          <a:p>
            <a:pPr lvl="1"/>
            <a:r>
              <a:rPr lang="zh-CN" altLang="en-US" dirty="0" smtClean="0"/>
              <a:t>计算相关系数考察特征区分度</a:t>
            </a:r>
            <a:endParaRPr lang="zh-CN" altLang="en-US" dirty="0"/>
          </a:p>
        </p:txBody>
      </p:sp>
      <p:pic>
        <p:nvPicPr>
          <p:cNvPr id="4" name="图片 3"/>
          <p:cNvPicPr>
            <a:picLocks noChangeAspect="1"/>
          </p:cNvPicPr>
          <p:nvPr/>
        </p:nvPicPr>
        <p:blipFill>
          <a:blip r:embed="rId3"/>
          <a:stretch>
            <a:fillRect/>
          </a:stretch>
        </p:blipFill>
        <p:spPr>
          <a:xfrm>
            <a:off x="4225844" y="702517"/>
            <a:ext cx="7353300" cy="5667375"/>
          </a:xfrm>
          <a:prstGeom prst="rect">
            <a:avLst/>
          </a:prstGeom>
        </p:spPr>
      </p:pic>
      <p:pic>
        <p:nvPicPr>
          <p:cNvPr id="5" name="图片 4"/>
          <p:cNvPicPr>
            <a:picLocks noChangeAspect="1"/>
          </p:cNvPicPr>
          <p:nvPr/>
        </p:nvPicPr>
        <p:blipFill>
          <a:blip r:embed="rId4"/>
          <a:stretch>
            <a:fillRect/>
          </a:stretch>
        </p:blipFill>
        <p:spPr>
          <a:xfrm>
            <a:off x="128669" y="2000605"/>
            <a:ext cx="4097175" cy="658066"/>
          </a:xfrm>
          <a:prstGeom prst="rect">
            <a:avLst/>
          </a:prstGeom>
        </p:spPr>
      </p:pic>
      <p:pic>
        <p:nvPicPr>
          <p:cNvPr id="8" name="图片 7">
            <a:extLst>
              <a:ext uri="{FF2B5EF4-FFF2-40B4-BE49-F238E27FC236}">
                <a16:creationId xmlns:a16="http://schemas.microsoft.com/office/drawing/2014/main" id="{194A483F-9AA2-A24C-BA23-AD5256267A43}"/>
              </a:ext>
            </a:extLst>
          </p:cNvPr>
          <p:cNvPicPr>
            <a:picLocks noChangeAspect="1"/>
          </p:cNvPicPr>
          <p:nvPr/>
        </p:nvPicPr>
        <p:blipFill>
          <a:blip r:embed="rId5"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10" name="矩形 9"/>
          <p:cNvSpPr/>
          <p:nvPr/>
        </p:nvSpPr>
        <p:spPr>
          <a:xfrm>
            <a:off x="10714136" y="6425174"/>
            <a:ext cx="998992" cy="369332"/>
          </a:xfrm>
          <a:prstGeom prst="rect">
            <a:avLst/>
          </a:prstGeom>
        </p:spPr>
        <p:txBody>
          <a:bodyPr wrap="none">
            <a:spAutoFit/>
          </a:bodyPr>
          <a:lstStyle/>
          <a:p>
            <a:pPr algn="ctr"/>
            <a:r>
              <a:rPr lang="en-US" altLang="zh-CN" dirty="0" smtClean="0">
                <a:solidFill>
                  <a:srgbClr val="FFFFFF"/>
                </a:solidFill>
                <a:latin typeface="Times New Roman" panose="02020603050405020304" pitchFamily="18" charset="0"/>
                <a:cs typeface="Times New Roman" panose="02020603050405020304" pitchFamily="18" charset="0"/>
              </a:rPr>
              <a:t>TII 2024</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sp>
        <p:nvSpPr>
          <p:cNvPr id="12" name="内容占位符 2"/>
          <p:cNvSpPr txBox="1">
            <a:spLocks/>
          </p:cNvSpPr>
          <p:nvPr/>
        </p:nvSpPr>
        <p:spPr>
          <a:xfrm>
            <a:off x="-21012" y="3272299"/>
            <a:ext cx="4246856" cy="2384346"/>
          </a:xfrm>
          <a:prstGeom prst="rect">
            <a:avLst/>
          </a:prstGeom>
        </p:spPr>
        <p:txBody>
          <a:bodyPr vert="horz" lIns="91440" tIns="45720" rIns="91440" bIns="45720" rtlCol="0" anchor="t">
            <a:normAutofit/>
          </a:bodyPr>
          <a:lstStyle>
            <a:lvl1pPr marL="305992" indent="-305992"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2400" b="1"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1pPr>
            <a:lvl2pPr marL="629984" indent="-305992" algn="l" defTabSz="457189" rtl="0" eaLnBrk="1" latinLnBrk="0" hangingPunct="1">
              <a:spcBef>
                <a:spcPct val="20000"/>
              </a:spcBef>
              <a:spcAft>
                <a:spcPts val="600"/>
              </a:spcAft>
              <a:buClr>
                <a:schemeClr val="accent2"/>
              </a:buClr>
              <a:buSzPct val="92000"/>
              <a:buFont typeface="Wingdings" panose="05000000000000000000" pitchFamily="2" charset="2"/>
              <a:buChar char="Ø"/>
              <a:defRPr sz="20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2pPr>
            <a:lvl3pPr marL="972885" indent="-342900" algn="l" defTabSz="457189" rtl="0" eaLnBrk="1" latinLnBrk="0" hangingPunct="1">
              <a:spcBef>
                <a:spcPct val="20000"/>
              </a:spcBef>
              <a:spcAft>
                <a:spcPts val="600"/>
              </a:spcAft>
              <a:buClr>
                <a:schemeClr val="accent2"/>
              </a:buClr>
              <a:buSzPct val="92000"/>
              <a:buFont typeface="+mj-lt"/>
              <a:buAutoNum type="arabicPeriod"/>
              <a:defRPr sz="18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3pPr>
            <a:lvl4pPr marL="1241969" indent="-233994" algn="l" defTabSz="457189" rtl="0" eaLnBrk="1" latinLnBrk="0" hangingPunct="1">
              <a:spcBef>
                <a:spcPct val="20000"/>
              </a:spcBef>
              <a:spcAft>
                <a:spcPts val="600"/>
              </a:spcAft>
              <a:buClr>
                <a:schemeClr val="accent2"/>
              </a:buClr>
              <a:buSzPct val="92000"/>
              <a:buFont typeface="+mj-lt"/>
              <a:buAutoNum type="alphaLcPeriod"/>
              <a:defRPr sz="16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4pPr>
            <a:lvl5pPr marL="1601960" indent="-233994" algn="l" defTabSz="457189" rtl="0" eaLnBrk="1" latinLnBrk="0" hangingPunct="1">
              <a:spcBef>
                <a:spcPct val="20000"/>
              </a:spcBef>
              <a:spcAft>
                <a:spcPts val="600"/>
              </a:spcAft>
              <a:buClr>
                <a:schemeClr val="accent2"/>
              </a:buClr>
              <a:buSzPct val="92000"/>
              <a:buFont typeface="+mj-ea"/>
              <a:buAutoNum type="circleNumDbPlain"/>
              <a:defRPr sz="1400" i="0" kern="1200">
                <a:solidFill>
                  <a:schemeClr val="tx2"/>
                </a:solidFill>
                <a:latin typeface="Times New Roman" panose="02020603050405020304" pitchFamily="18" charset="0"/>
                <a:ea typeface="微软雅黑" panose="020B0503020204020204" pitchFamily="34" charset="-122"/>
                <a:cs typeface="Times New Roman" panose="02020603050405020304" pitchFamily="18" charset="0"/>
              </a:defRPr>
            </a:lvl5pPr>
            <a:lvl6pPr marL="1899953"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6pPr>
            <a:lvl7pPr marL="2199945"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7pPr>
            <a:lvl8pPr marL="2499938"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8pPr>
            <a:lvl9pPr marL="2799930" indent="-228594" algn="l" defTabSz="457189" rtl="0" eaLnBrk="1" latinLnBrk="0" hangingPunct="1">
              <a:spcBef>
                <a:spcPct val="20000"/>
              </a:spcBef>
              <a:spcAft>
                <a:spcPts val="600"/>
              </a:spcAft>
              <a:buClr>
                <a:schemeClr val="accent2"/>
              </a:buClr>
              <a:buSzPct val="92000"/>
              <a:buFont typeface="Wingdings 2" panose="05020102010507070707" pitchFamily="18" charset="2"/>
              <a:buChar char=""/>
              <a:defRPr sz="1200" kern="1200">
                <a:solidFill>
                  <a:schemeClr val="tx2"/>
                </a:solidFill>
                <a:latin typeface="+mn-lt"/>
                <a:ea typeface="+mn-ea"/>
                <a:cs typeface="+mn-cs"/>
              </a:defRPr>
            </a:lvl9pPr>
          </a:lstStyle>
          <a:p>
            <a:r>
              <a:rPr lang="en-US" altLang="zh-CN" dirty="0" smtClean="0"/>
              <a:t>T-SNE</a:t>
            </a:r>
            <a:r>
              <a:rPr lang="zh-CN" altLang="en-US" dirty="0" smtClean="0"/>
              <a:t>降维</a:t>
            </a:r>
            <a:endParaRPr lang="en-US" altLang="zh-CN" dirty="0" smtClean="0"/>
          </a:p>
          <a:p>
            <a:pPr lvl="1"/>
            <a:r>
              <a:rPr lang="en-US" altLang="zh-CN" dirty="0" smtClean="0"/>
              <a:t>TON :0.04</a:t>
            </a:r>
          </a:p>
          <a:p>
            <a:pPr lvl="1"/>
            <a:r>
              <a:rPr lang="en-US" altLang="zh-CN" dirty="0" smtClean="0"/>
              <a:t>EELM</a:t>
            </a:r>
            <a:r>
              <a:rPr lang="zh-CN" altLang="en-US" dirty="0" smtClean="0"/>
              <a:t>：</a:t>
            </a:r>
            <a:r>
              <a:rPr lang="en-US" altLang="zh-CN" dirty="0" smtClean="0"/>
              <a:t> 0.93</a:t>
            </a:r>
          </a:p>
          <a:p>
            <a:pPr lvl="1"/>
            <a:r>
              <a:rPr lang="en-US" altLang="zh-CN" dirty="0" smtClean="0"/>
              <a:t>WKN</a:t>
            </a:r>
            <a:r>
              <a:rPr lang="zh-CN" altLang="en-US" dirty="0" smtClean="0"/>
              <a:t>：</a:t>
            </a:r>
            <a:r>
              <a:rPr lang="en-US" altLang="zh-CN" dirty="0" smtClean="0"/>
              <a:t>0.12</a:t>
            </a:r>
          </a:p>
        </p:txBody>
      </p:sp>
    </p:spTree>
    <p:extLst>
      <p:ext uri="{BB962C8B-B14F-4D97-AF65-F5344CB8AC3E}">
        <p14:creationId xmlns:p14="http://schemas.microsoft.com/office/powerpoint/2010/main" val="3025873131"/>
      </p:ext>
    </p:extLst>
  </p:cSld>
  <p:clrMapOvr>
    <a:masterClrMapping/>
  </p:clrMapOvr>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18</a:t>
            </a:fld>
            <a:endParaRPr kumimoji="1" lang="zh-CN" altLang="en-US"/>
          </a:p>
        </p:txBody>
      </p:sp>
      <p:sp>
        <p:nvSpPr>
          <p:cNvPr id="6" name="内容占位符 5"/>
          <p:cNvSpPr>
            <a:spLocks noGrp="1"/>
          </p:cNvSpPr>
          <p:nvPr>
            <p:ph idx="1"/>
          </p:nvPr>
        </p:nvSpPr>
        <p:spPr>
          <a:xfrm>
            <a:off x="180000" y="720000"/>
            <a:ext cx="4242371" cy="5496652"/>
          </a:xfrm>
        </p:spPr>
        <p:txBody>
          <a:bodyPr/>
          <a:lstStyle/>
          <a:p>
            <a:r>
              <a:rPr lang="zh-CN" altLang="en-US" dirty="0" smtClean="0"/>
              <a:t>消融实验</a:t>
            </a:r>
            <a:endParaRPr lang="en-US" altLang="zh-CN" dirty="0" smtClean="0"/>
          </a:p>
          <a:p>
            <a:pPr lvl="1" algn="just"/>
            <a:r>
              <a:rPr lang="en-US" altLang="zh-CN" dirty="0" smtClean="0"/>
              <a:t>(</a:t>
            </a:r>
            <a:r>
              <a:rPr lang="en-US" altLang="zh-CN" sz="2400" dirty="0" smtClean="0"/>
              <a:t>a) initialization distribution of center frequency and bandwidth, </a:t>
            </a:r>
          </a:p>
          <a:p>
            <a:pPr lvl="1" algn="just"/>
            <a:r>
              <a:rPr lang="en-US" altLang="zh-CN" sz="2400" dirty="0" smtClean="0"/>
              <a:t>(b) learning rate between gated weight and inner parameters,</a:t>
            </a:r>
          </a:p>
          <a:p>
            <a:pPr lvl="1" algn="just"/>
            <a:r>
              <a:rPr lang="en-US" altLang="zh-CN" sz="2400" dirty="0" smtClean="0"/>
              <a:t> </a:t>
            </a:r>
            <a:r>
              <a:rPr lang="en-US" altLang="zh-CN" sz="2400" dirty="0"/>
              <a:t>(c) model depth and channel with skip connection</a:t>
            </a:r>
            <a:r>
              <a:rPr lang="en-US" altLang="zh-CN" sz="2400" dirty="0" smtClean="0"/>
              <a:t>,</a:t>
            </a:r>
          </a:p>
          <a:p>
            <a:pPr lvl="1" algn="just"/>
            <a:r>
              <a:rPr lang="en-US" altLang="zh-CN" sz="2400" dirty="0" smtClean="0"/>
              <a:t> </a:t>
            </a:r>
            <a:r>
              <a:rPr lang="en-US" altLang="zh-CN" sz="2400" dirty="0"/>
              <a:t>(d) model depth and channel without skip connection.</a:t>
            </a:r>
            <a:endParaRPr lang="zh-CN" altLang="en-US" sz="2400" dirty="0"/>
          </a:p>
        </p:txBody>
      </p:sp>
      <p:pic>
        <p:nvPicPr>
          <p:cNvPr id="7"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112916" y="680674"/>
            <a:ext cx="6818428" cy="5496652"/>
          </a:xfrm>
          <a:prstGeom prst="rect">
            <a:avLst/>
          </a:prstGeom>
        </p:spPr>
      </p:pic>
      <p:pic>
        <p:nvPicPr>
          <p:cNvPr id="8" name="图片 7">
            <a:extLst>
              <a:ext uri="{FF2B5EF4-FFF2-40B4-BE49-F238E27FC236}">
                <a16:creationId xmlns:a16="http://schemas.microsoft.com/office/drawing/2014/main" id="{194A483F-9AA2-A24C-BA23-AD5256267A43}"/>
              </a:ext>
            </a:extLst>
          </p:cNvPr>
          <p:cNvPicPr>
            <a:picLocks noChangeAspect="1"/>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9" name="矩形 8"/>
          <p:cNvSpPr/>
          <p:nvPr/>
        </p:nvSpPr>
        <p:spPr>
          <a:xfrm>
            <a:off x="10714136" y="6425174"/>
            <a:ext cx="998992" cy="369332"/>
          </a:xfrm>
          <a:prstGeom prst="rect">
            <a:avLst/>
          </a:prstGeom>
        </p:spPr>
        <p:txBody>
          <a:bodyPr wrap="none">
            <a:spAutoFit/>
          </a:bodyPr>
          <a:lstStyle/>
          <a:p>
            <a:pPr algn="ctr"/>
            <a:r>
              <a:rPr lang="en-US" altLang="zh-CN" dirty="0" smtClean="0">
                <a:solidFill>
                  <a:srgbClr val="FFFFFF"/>
                </a:solidFill>
                <a:latin typeface="Times New Roman" panose="02020603050405020304" pitchFamily="18" charset="0"/>
                <a:cs typeface="Times New Roman" panose="02020603050405020304" pitchFamily="18" charset="0"/>
              </a:rPr>
              <a:t>TII 2024</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spTree>
    <p:extLst>
      <p:ext uri="{BB962C8B-B14F-4D97-AF65-F5344CB8AC3E}">
        <p14:creationId xmlns:p14="http://schemas.microsoft.com/office/powerpoint/2010/main" val="2650713077"/>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kumimoji="1" lang="zh-CN" altLang="en-US" smtClean="0"/>
              <a:t>19</a:t>
            </a:fld>
            <a:endParaRPr kumimoji="1" lang="zh-CN" altLang="en-US"/>
          </a:p>
        </p:txBody>
      </p:sp>
      <p:pic>
        <p:nvPicPr>
          <p:cNvPr id="5" name="图片 4"/>
          <p:cNvPicPr>
            <a:picLocks noChangeAspect="1"/>
          </p:cNvPicPr>
          <p:nvPr/>
        </p:nvPicPr>
        <p:blipFill>
          <a:blip r:embed="rId3"/>
          <a:stretch>
            <a:fillRect/>
          </a:stretch>
        </p:blipFill>
        <p:spPr>
          <a:xfrm>
            <a:off x="4401371" y="746988"/>
            <a:ext cx="7436354" cy="4067131"/>
          </a:xfrm>
          <a:prstGeom prst="rect">
            <a:avLst/>
          </a:prstGeom>
        </p:spPr>
      </p:pic>
      <p:pic>
        <p:nvPicPr>
          <p:cNvPr id="6" name="图片 5">
            <a:extLst>
              <a:ext uri="{FF2B5EF4-FFF2-40B4-BE49-F238E27FC236}">
                <a16:creationId xmlns:a16="http://schemas.microsoft.com/office/drawing/2014/main" id="{194A483F-9AA2-A24C-BA23-AD5256267A43}"/>
              </a:ext>
            </a:extLst>
          </p:cNvPr>
          <p:cNvPicPr>
            <a:picLocks noChangeAspect="1"/>
          </p:cNvPicPr>
          <p:nvPr/>
        </p:nvPicPr>
        <p:blipFill>
          <a:blip r:embed="rId4"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7" name="矩形 6"/>
          <p:cNvSpPr/>
          <p:nvPr/>
        </p:nvSpPr>
        <p:spPr>
          <a:xfrm>
            <a:off x="9567582" y="6425174"/>
            <a:ext cx="2268571" cy="369332"/>
          </a:xfrm>
          <a:prstGeom prst="rect">
            <a:avLst/>
          </a:prstGeom>
        </p:spPr>
        <p:txBody>
          <a:bodyPr wrap="none">
            <a:spAutoFit/>
          </a:bodyPr>
          <a:lstStyle/>
          <a:p>
            <a:pPr algn="ctr"/>
            <a:r>
              <a:rPr lang="en-US" altLang="zh-CN" dirty="0">
                <a:solidFill>
                  <a:srgbClr val="FFFFFF"/>
                </a:solidFill>
                <a:latin typeface="Times New Roman" panose="02020603050405020304" pitchFamily="18" charset="0"/>
                <a:cs typeface="Times New Roman" panose="02020603050405020304" pitchFamily="18" charset="0"/>
              </a:rPr>
              <a:t>PHM-</a:t>
            </a:r>
            <a:r>
              <a:rPr lang="en-US" altLang="zh-CN" dirty="0" err="1">
                <a:solidFill>
                  <a:srgbClr val="FFFFFF"/>
                </a:solidFill>
                <a:latin typeface="Times New Roman" panose="02020603050405020304" pitchFamily="18" charset="0"/>
                <a:cs typeface="Times New Roman" panose="02020603050405020304" pitchFamily="18" charset="0"/>
              </a:rPr>
              <a:t>HangZhou</a:t>
            </a:r>
            <a:r>
              <a:rPr lang="en-US" altLang="zh-CN" dirty="0">
                <a:solidFill>
                  <a:srgbClr val="FFFFFF"/>
                </a:solidFill>
                <a:latin typeface="Times New Roman" panose="02020603050405020304" pitchFamily="18" charset="0"/>
                <a:cs typeface="Times New Roman" panose="02020603050405020304" pitchFamily="18" charset="0"/>
              </a:rPr>
              <a:t> 2023</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pic>
        <p:nvPicPr>
          <p:cNvPr id="8" name="图片 7"/>
          <p:cNvPicPr>
            <a:picLocks noChangeAspect="1"/>
          </p:cNvPicPr>
          <p:nvPr/>
        </p:nvPicPr>
        <p:blipFill>
          <a:blip r:embed="rId5"/>
          <a:stretch>
            <a:fillRect/>
          </a:stretch>
        </p:blipFill>
        <p:spPr>
          <a:xfrm>
            <a:off x="63913" y="1230201"/>
            <a:ext cx="4842566" cy="577063"/>
          </a:xfrm>
          <a:prstGeom prst="rect">
            <a:avLst/>
          </a:prstGeom>
        </p:spPr>
      </p:pic>
      <p:sp>
        <p:nvSpPr>
          <p:cNvPr id="9" name="矩形 8">
            <a:extLst>
              <a:ext uri="{FF2B5EF4-FFF2-40B4-BE49-F238E27FC236}">
                <a16:creationId xmlns:a16="http://schemas.microsoft.com/office/drawing/2014/main" id="{A8152D5F-5B49-4023-BF3F-6B9B6A136869}"/>
              </a:ext>
            </a:extLst>
          </p:cNvPr>
          <p:cNvSpPr/>
          <p:nvPr/>
        </p:nvSpPr>
        <p:spPr>
          <a:xfrm>
            <a:off x="380758" y="746988"/>
            <a:ext cx="37945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1. Signal normalization</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10" name="图片 9"/>
          <p:cNvPicPr>
            <a:picLocks noChangeAspect="1"/>
          </p:cNvPicPr>
          <p:nvPr/>
        </p:nvPicPr>
        <p:blipFill>
          <a:blip r:embed="rId6"/>
          <a:stretch>
            <a:fillRect/>
          </a:stretch>
        </p:blipFill>
        <p:spPr>
          <a:xfrm>
            <a:off x="913853" y="2324920"/>
            <a:ext cx="2728348" cy="382479"/>
          </a:xfrm>
          <a:prstGeom prst="rect">
            <a:avLst/>
          </a:prstGeom>
        </p:spPr>
      </p:pic>
      <p:sp>
        <p:nvSpPr>
          <p:cNvPr id="11" name="矩形 10">
            <a:extLst>
              <a:ext uri="{FF2B5EF4-FFF2-40B4-BE49-F238E27FC236}">
                <a16:creationId xmlns:a16="http://schemas.microsoft.com/office/drawing/2014/main" id="{A8152D5F-5B49-4023-BF3F-6B9B6A136869}"/>
              </a:ext>
            </a:extLst>
          </p:cNvPr>
          <p:cNvSpPr/>
          <p:nvPr/>
        </p:nvSpPr>
        <p:spPr>
          <a:xfrm>
            <a:off x="380759" y="1889398"/>
            <a:ext cx="37945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2. Signal-wise gated matrix</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12" name="图片 11"/>
          <p:cNvPicPr>
            <a:picLocks noChangeAspect="1"/>
          </p:cNvPicPr>
          <p:nvPr/>
        </p:nvPicPr>
        <p:blipFill>
          <a:blip r:embed="rId7"/>
          <a:stretch>
            <a:fillRect/>
          </a:stretch>
        </p:blipFill>
        <p:spPr>
          <a:xfrm>
            <a:off x="1135680" y="3234717"/>
            <a:ext cx="2267746" cy="628752"/>
          </a:xfrm>
          <a:prstGeom prst="rect">
            <a:avLst/>
          </a:prstGeom>
        </p:spPr>
      </p:pic>
      <p:pic>
        <p:nvPicPr>
          <p:cNvPr id="13" name="图片 12"/>
          <p:cNvPicPr>
            <a:picLocks noChangeAspect="1"/>
          </p:cNvPicPr>
          <p:nvPr/>
        </p:nvPicPr>
        <p:blipFill>
          <a:blip r:embed="rId8"/>
          <a:stretch>
            <a:fillRect/>
          </a:stretch>
        </p:blipFill>
        <p:spPr>
          <a:xfrm>
            <a:off x="-60703" y="4311845"/>
            <a:ext cx="4428228" cy="452153"/>
          </a:xfrm>
          <a:prstGeom prst="rect">
            <a:avLst/>
          </a:prstGeom>
        </p:spPr>
      </p:pic>
      <p:sp>
        <p:nvSpPr>
          <p:cNvPr id="14" name="矩形 13">
            <a:extLst>
              <a:ext uri="{FF2B5EF4-FFF2-40B4-BE49-F238E27FC236}">
                <a16:creationId xmlns:a16="http://schemas.microsoft.com/office/drawing/2014/main" id="{A8152D5F-5B49-4023-BF3F-6B9B6A136869}"/>
              </a:ext>
            </a:extLst>
          </p:cNvPr>
          <p:cNvSpPr/>
          <p:nvPr/>
        </p:nvSpPr>
        <p:spPr>
          <a:xfrm>
            <a:off x="376510" y="2828961"/>
            <a:ext cx="37945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3.1. Hilbert transform</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5" name="矩形 14">
            <a:extLst>
              <a:ext uri="{FF2B5EF4-FFF2-40B4-BE49-F238E27FC236}">
                <a16:creationId xmlns:a16="http://schemas.microsoft.com/office/drawing/2014/main" id="{A8152D5F-5B49-4023-BF3F-6B9B6A136869}"/>
              </a:ext>
            </a:extLst>
          </p:cNvPr>
          <p:cNvSpPr/>
          <p:nvPr/>
        </p:nvSpPr>
        <p:spPr>
          <a:xfrm>
            <a:off x="372284" y="3849993"/>
            <a:ext cx="37945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3.2. Neural Fourier </a:t>
            </a: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operator</a:t>
            </a:r>
          </a:p>
        </p:txBody>
      </p:sp>
      <p:pic>
        <p:nvPicPr>
          <p:cNvPr id="16" name="图片 15"/>
          <p:cNvPicPr>
            <a:picLocks noChangeAspect="1"/>
          </p:cNvPicPr>
          <p:nvPr/>
        </p:nvPicPr>
        <p:blipFill>
          <a:blip r:embed="rId9"/>
          <a:stretch>
            <a:fillRect/>
          </a:stretch>
        </p:blipFill>
        <p:spPr>
          <a:xfrm>
            <a:off x="642423" y="5184616"/>
            <a:ext cx="3148874" cy="1122487"/>
          </a:xfrm>
          <a:prstGeom prst="rect">
            <a:avLst/>
          </a:prstGeom>
        </p:spPr>
      </p:pic>
      <p:sp>
        <p:nvSpPr>
          <p:cNvPr id="17" name="矩形 16">
            <a:extLst>
              <a:ext uri="{FF2B5EF4-FFF2-40B4-BE49-F238E27FC236}">
                <a16:creationId xmlns:a16="http://schemas.microsoft.com/office/drawing/2014/main" id="{A8152D5F-5B49-4023-BF3F-6B9B6A136869}"/>
              </a:ext>
            </a:extLst>
          </p:cNvPr>
          <p:cNvSpPr/>
          <p:nvPr/>
        </p:nvSpPr>
        <p:spPr>
          <a:xfrm>
            <a:off x="380759" y="4774252"/>
            <a:ext cx="37945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3.3. Frequency filtering</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8" name="矩形 17">
            <a:extLst>
              <a:ext uri="{FF2B5EF4-FFF2-40B4-BE49-F238E27FC236}">
                <a16:creationId xmlns:a16="http://schemas.microsoft.com/office/drawing/2014/main" id="{A8152D5F-5B49-4023-BF3F-6B9B6A136869}"/>
              </a:ext>
            </a:extLst>
          </p:cNvPr>
          <p:cNvSpPr/>
          <p:nvPr/>
        </p:nvSpPr>
        <p:spPr>
          <a:xfrm>
            <a:off x="4452191" y="4774252"/>
            <a:ext cx="3369811"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4. Stack the basic layer</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19" name="图片 18"/>
          <p:cNvPicPr>
            <a:picLocks noChangeAspect="1"/>
          </p:cNvPicPr>
          <p:nvPr/>
        </p:nvPicPr>
        <p:blipFill>
          <a:blip r:embed="rId10"/>
          <a:stretch>
            <a:fillRect/>
          </a:stretch>
        </p:blipFill>
        <p:spPr>
          <a:xfrm>
            <a:off x="5426341" y="5287595"/>
            <a:ext cx="4791321" cy="847202"/>
          </a:xfrm>
          <a:prstGeom prst="rect">
            <a:avLst/>
          </a:prstGeom>
        </p:spPr>
      </p:pic>
      <p:sp>
        <p:nvSpPr>
          <p:cNvPr id="20" name="矩形 19">
            <a:extLst>
              <a:ext uri="{FF2B5EF4-FFF2-40B4-BE49-F238E27FC236}">
                <a16:creationId xmlns:a16="http://schemas.microsoft.com/office/drawing/2014/main" id="{A8152D5F-5B49-4023-BF3F-6B9B6A136869}"/>
              </a:ext>
            </a:extLst>
          </p:cNvPr>
          <p:cNvSpPr/>
          <p:nvPr/>
        </p:nvSpPr>
        <p:spPr>
          <a:xfrm>
            <a:off x="8153779" y="4772003"/>
            <a:ext cx="37945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5. </a:t>
            </a: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T</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rain!</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854862365"/>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kumimoji="1" lang="zh-CN" altLang="en-US" smtClean="0"/>
              <a:t>2</a:t>
            </a:fld>
            <a:endParaRPr kumimoji="1" lang="zh-CN" altLang="en-US"/>
          </a:p>
        </p:txBody>
      </p:sp>
      <p:sp>
        <p:nvSpPr>
          <p:cNvPr id="5" name="标题 4"/>
          <p:cNvSpPr>
            <a:spLocks noGrp="1"/>
          </p:cNvSpPr>
          <p:nvPr>
            <p:ph type="title"/>
          </p:nvPr>
        </p:nvSpPr>
        <p:spPr/>
        <p:txBody>
          <a:bodyPr/>
          <a:lstStyle/>
          <a:p>
            <a:r>
              <a:rPr lang="en-US" altLang="zh-CN" dirty="0" smtClean="0"/>
              <a:t>Content</a:t>
            </a:r>
            <a:endParaRPr lang="zh-CN" altLang="en-US" dirty="0"/>
          </a:p>
        </p:txBody>
      </p:sp>
      <p:sp>
        <p:nvSpPr>
          <p:cNvPr id="6" name="内容占位符 5"/>
          <p:cNvSpPr>
            <a:spLocks noGrp="1"/>
          </p:cNvSpPr>
          <p:nvPr>
            <p:ph idx="1"/>
          </p:nvPr>
        </p:nvSpPr>
        <p:spPr>
          <a:xfrm>
            <a:off x="3297801" y="1134536"/>
            <a:ext cx="6568688" cy="4583289"/>
          </a:xfrm>
        </p:spPr>
        <p:txBody>
          <a:bodyPr/>
          <a:lstStyle/>
          <a:p>
            <a:r>
              <a:rPr lang="en-US" altLang="zh-CN" dirty="0" smtClean="0">
                <a:solidFill>
                  <a:srgbClr val="FF0000"/>
                </a:solidFill>
              </a:rPr>
              <a:t>Introduction</a:t>
            </a:r>
          </a:p>
          <a:p>
            <a:r>
              <a:rPr lang="en-US" altLang="zh-CN" dirty="0" smtClean="0"/>
              <a:t>Related </a:t>
            </a:r>
            <a:r>
              <a:rPr lang="en-US" altLang="zh-CN" dirty="0" smtClean="0"/>
              <a:t>work</a:t>
            </a:r>
            <a:r>
              <a:rPr lang="en-US" altLang="zh-CN" dirty="0"/>
              <a:t>s</a:t>
            </a:r>
            <a:r>
              <a:rPr lang="en-US" altLang="zh-CN" dirty="0" smtClean="0"/>
              <a:t> </a:t>
            </a:r>
            <a:endParaRPr lang="en-US" altLang="zh-CN" dirty="0" smtClean="0"/>
          </a:p>
          <a:p>
            <a:r>
              <a:rPr lang="en-US" altLang="zh-CN" dirty="0" smtClean="0"/>
              <a:t>Method: </a:t>
            </a:r>
            <a:r>
              <a:rPr lang="en-US" altLang="zh-CN" dirty="0" smtClean="0"/>
              <a:t>TON</a:t>
            </a:r>
            <a:endParaRPr lang="en-US" altLang="zh-CN" dirty="0" smtClean="0"/>
          </a:p>
          <a:p>
            <a:r>
              <a:rPr lang="en-US" altLang="zh-CN" dirty="0" smtClean="0"/>
              <a:t>Experiment</a:t>
            </a:r>
            <a:endParaRPr lang="en-US" altLang="zh-CN" dirty="0" smtClean="0"/>
          </a:p>
          <a:p>
            <a:r>
              <a:rPr lang="en-US" altLang="zh-CN" dirty="0" smtClean="0"/>
              <a:t>Conclusion</a:t>
            </a:r>
            <a:endParaRPr lang="en-US" altLang="zh-CN" dirty="0" smtClean="0"/>
          </a:p>
        </p:txBody>
      </p:sp>
    </p:spTree>
    <p:extLst>
      <p:ext uri="{BB962C8B-B14F-4D97-AF65-F5344CB8AC3E}">
        <p14:creationId xmlns:p14="http://schemas.microsoft.com/office/powerpoint/2010/main" val="596935536"/>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kumimoji="1" lang="zh-CN" altLang="en-US" smtClean="0"/>
              <a:t>20</a:t>
            </a:fld>
            <a:endParaRPr kumimoji="1" lang="zh-CN" altLang="en-US"/>
          </a:p>
        </p:txBody>
      </p:sp>
      <p:sp>
        <p:nvSpPr>
          <p:cNvPr id="6" name="矩形 5"/>
          <p:cNvSpPr/>
          <p:nvPr/>
        </p:nvSpPr>
        <p:spPr>
          <a:xfrm>
            <a:off x="1" y="6289156"/>
            <a:ext cx="11480800" cy="646331"/>
          </a:xfrm>
          <a:prstGeom prst="rect">
            <a:avLst/>
          </a:prstGeom>
        </p:spPr>
        <p:txBody>
          <a:bodyPr wrap="square">
            <a:spAutoFit/>
          </a:bodyPr>
          <a:lstStyle/>
          <a:p>
            <a:pPr>
              <a:spcBef>
                <a:spcPts val="0"/>
              </a:spcBef>
              <a:spcAft>
                <a:spcPts val="0"/>
              </a:spcAft>
            </a:pPr>
            <a:r>
              <a:rPr lang="en-US" altLang="zh-CN" dirty="0" smtClean="0">
                <a:solidFill>
                  <a:schemeClr val="bg1"/>
                </a:solidFill>
              </a:rPr>
              <a:t>Zhang </a:t>
            </a:r>
            <a:r>
              <a:rPr lang="en-US" altLang="zh-CN" dirty="0">
                <a:solidFill>
                  <a:schemeClr val="bg1"/>
                </a:solidFill>
              </a:rPr>
              <a:t>L, Zhang F, Qin Z, </a:t>
            </a:r>
            <a:r>
              <a:rPr lang="en-US" altLang="zh-CN" dirty="0" smtClean="0">
                <a:solidFill>
                  <a:schemeClr val="bg1"/>
                </a:solidFill>
              </a:rPr>
              <a:t>et al. </a:t>
            </a:r>
            <a:r>
              <a:rPr lang="en-US" altLang="zh-CN" dirty="0">
                <a:solidFill>
                  <a:schemeClr val="bg1"/>
                </a:solidFill>
              </a:rPr>
              <a:t>Piezoelectric energy harvester for rolling bearings with capability of self-powered condition monitoring[J]. Energy, 2022, 238: 121770.</a:t>
            </a:r>
            <a:endParaRPr lang="en-US" altLang="zh-CN" dirty="0">
              <a:solidFill>
                <a:schemeClr val="bg1"/>
              </a:solidFill>
              <a:effectLst/>
            </a:endParaRPr>
          </a:p>
        </p:txBody>
      </p:sp>
      <p:sp>
        <p:nvSpPr>
          <p:cNvPr id="7" name="内容占位符 6"/>
          <p:cNvSpPr>
            <a:spLocks noGrp="1"/>
          </p:cNvSpPr>
          <p:nvPr>
            <p:ph idx="1"/>
          </p:nvPr>
        </p:nvSpPr>
        <p:spPr>
          <a:xfrm>
            <a:off x="180001" y="720000"/>
            <a:ext cx="4177510" cy="1007200"/>
          </a:xfrm>
        </p:spPr>
        <p:txBody>
          <a:bodyPr/>
          <a:lstStyle/>
          <a:p>
            <a:r>
              <a:rPr lang="en-US" altLang="zh-CN" dirty="0" smtClean="0"/>
              <a:t>Experiment </a:t>
            </a:r>
            <a:r>
              <a:rPr lang="en-US" altLang="zh-CN" dirty="0"/>
              <a:t>setting</a:t>
            </a:r>
            <a:endParaRPr lang="zh-CN" altLang="en-US" dirty="0"/>
          </a:p>
        </p:txBody>
      </p:sp>
      <p:pic>
        <p:nvPicPr>
          <p:cNvPr id="8" name="内容占位符 4"/>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162445" y="1223600"/>
            <a:ext cx="9550710" cy="4722098"/>
          </a:xfrm>
          <a:prstGeom prst="rect">
            <a:avLst/>
          </a:prstGeom>
        </p:spPr>
      </p:pic>
    </p:spTree>
    <p:extLst>
      <p:ext uri="{BB962C8B-B14F-4D97-AF65-F5344CB8AC3E}">
        <p14:creationId xmlns:p14="http://schemas.microsoft.com/office/powerpoint/2010/main" val="2384798056"/>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lang="zh-CN" altLang="en-US" smtClean="0"/>
              <a:pPr/>
              <a:t>21</a:t>
            </a:fld>
            <a:endParaRPr lang="zh-CN" altLang="en-US"/>
          </a:p>
        </p:txBody>
      </p:sp>
      <p:pic>
        <p:nvPicPr>
          <p:cNvPr id="7" name="图片 6">
            <a:extLst>
              <a:ext uri="{FF2B5EF4-FFF2-40B4-BE49-F238E27FC236}">
                <a16:creationId xmlns:a16="http://schemas.microsoft.com/office/drawing/2014/main" id="{194A483F-9AA2-A24C-BA23-AD5256267A43}"/>
              </a:ext>
            </a:extLst>
          </p:cNvPr>
          <p:cNvPicPr>
            <a:picLocks noChangeAspect="1"/>
          </p:cNvPicPr>
          <p:nvPr/>
        </p:nvPicPr>
        <p:blipFill>
          <a:blip r:embed="rId2"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8" name="矩形 7"/>
          <p:cNvSpPr/>
          <p:nvPr/>
        </p:nvSpPr>
        <p:spPr>
          <a:xfrm>
            <a:off x="9567582" y="6425174"/>
            <a:ext cx="2268571" cy="369332"/>
          </a:xfrm>
          <a:prstGeom prst="rect">
            <a:avLst/>
          </a:prstGeom>
        </p:spPr>
        <p:txBody>
          <a:bodyPr wrap="none">
            <a:spAutoFit/>
          </a:bodyPr>
          <a:lstStyle/>
          <a:p>
            <a:pPr algn="ctr"/>
            <a:r>
              <a:rPr lang="en-US" altLang="zh-CN" dirty="0">
                <a:solidFill>
                  <a:srgbClr val="FFFFFF"/>
                </a:solidFill>
                <a:latin typeface="Times New Roman" panose="02020603050405020304" pitchFamily="18" charset="0"/>
                <a:cs typeface="Times New Roman" panose="02020603050405020304" pitchFamily="18" charset="0"/>
              </a:rPr>
              <a:t>PHM-</a:t>
            </a:r>
            <a:r>
              <a:rPr lang="en-US" altLang="zh-CN" dirty="0" err="1">
                <a:solidFill>
                  <a:srgbClr val="FFFFFF"/>
                </a:solidFill>
                <a:latin typeface="Times New Roman" panose="02020603050405020304" pitchFamily="18" charset="0"/>
                <a:cs typeface="Times New Roman" panose="02020603050405020304" pitchFamily="18" charset="0"/>
              </a:rPr>
              <a:t>HangZhou</a:t>
            </a:r>
            <a:r>
              <a:rPr lang="en-US" altLang="zh-CN" dirty="0">
                <a:solidFill>
                  <a:srgbClr val="FFFFFF"/>
                </a:solidFill>
                <a:latin typeface="Times New Roman" panose="02020603050405020304" pitchFamily="18" charset="0"/>
                <a:cs typeface="Times New Roman" panose="02020603050405020304" pitchFamily="18" charset="0"/>
              </a:rPr>
              <a:t> 2023</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pic>
        <p:nvPicPr>
          <p:cNvPr id="11" name="图片 10"/>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2266140" y="3559570"/>
            <a:ext cx="2779044" cy="2657907"/>
          </a:xfrm>
          <a:prstGeom prst="rect">
            <a:avLst/>
          </a:prstGeom>
        </p:spPr>
      </p:pic>
      <p:pic>
        <p:nvPicPr>
          <p:cNvPr id="14" name="图片 13"/>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191288" y="979918"/>
            <a:ext cx="11736400" cy="3036945"/>
          </a:xfrm>
          <a:prstGeom prst="rect">
            <a:avLst/>
          </a:prstGeom>
        </p:spPr>
      </p:pic>
      <p:pic>
        <p:nvPicPr>
          <p:cNvPr id="19" name="图片 18"/>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62260" y="4260494"/>
            <a:ext cx="5514908" cy="1009516"/>
          </a:xfrm>
          <a:prstGeom prst="rect">
            <a:avLst/>
          </a:prstGeom>
        </p:spPr>
      </p:pic>
      <p:pic>
        <p:nvPicPr>
          <p:cNvPr id="20" name="图片 19"/>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321245" y="4198446"/>
            <a:ext cx="5514908" cy="1009516"/>
          </a:xfrm>
          <a:prstGeom prst="rect">
            <a:avLst/>
          </a:prstGeom>
        </p:spPr>
      </p:pic>
      <p:pic>
        <p:nvPicPr>
          <p:cNvPr id="21" name="图片 20"/>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591344" y="5207961"/>
            <a:ext cx="5514908" cy="1009516"/>
          </a:xfrm>
          <a:prstGeom prst="rect">
            <a:avLst/>
          </a:prstGeom>
        </p:spPr>
      </p:pic>
      <p:pic>
        <p:nvPicPr>
          <p:cNvPr id="22" name="图片 21"/>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6321245" y="5207961"/>
            <a:ext cx="5514908" cy="1009516"/>
          </a:xfrm>
          <a:prstGeom prst="rect">
            <a:avLst/>
          </a:prstGeom>
        </p:spPr>
      </p:pic>
      <p:sp>
        <p:nvSpPr>
          <p:cNvPr id="24" name="矩形 23">
            <a:extLst>
              <a:ext uri="{FF2B5EF4-FFF2-40B4-BE49-F238E27FC236}">
                <a16:creationId xmlns:a16="http://schemas.microsoft.com/office/drawing/2014/main" id="{A8152D5F-5B49-4023-BF3F-6B9B6A136869}"/>
              </a:ext>
            </a:extLst>
          </p:cNvPr>
          <p:cNvSpPr/>
          <p:nvPr/>
        </p:nvSpPr>
        <p:spPr>
          <a:xfrm>
            <a:off x="191288" y="579808"/>
            <a:ext cx="28801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Training </a:t>
            </a:r>
            <a:r>
              <a:rPr lang="en-US" altLang="zh-CN" sz="2000" b="1" dirty="0" err="1"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percedure</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 </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5" name="矩形 24">
            <a:extLst>
              <a:ext uri="{FF2B5EF4-FFF2-40B4-BE49-F238E27FC236}">
                <a16:creationId xmlns:a16="http://schemas.microsoft.com/office/drawing/2014/main" id="{A8152D5F-5B49-4023-BF3F-6B9B6A136869}"/>
              </a:ext>
            </a:extLst>
          </p:cNvPr>
          <p:cNvSpPr/>
          <p:nvPr/>
        </p:nvSpPr>
        <p:spPr>
          <a:xfrm>
            <a:off x="191287" y="4041479"/>
            <a:ext cx="2900255"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Input signals</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802352699"/>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lang="zh-CN" altLang="en-US" smtClean="0"/>
              <a:pPr/>
              <a:t>22</a:t>
            </a:fld>
            <a:endParaRPr lang="zh-CN" altLang="en-US"/>
          </a:p>
        </p:txBody>
      </p:sp>
      <p:pic>
        <p:nvPicPr>
          <p:cNvPr id="7" name="图片 6">
            <a:extLst>
              <a:ext uri="{FF2B5EF4-FFF2-40B4-BE49-F238E27FC236}">
                <a16:creationId xmlns:a16="http://schemas.microsoft.com/office/drawing/2014/main" id="{194A483F-9AA2-A24C-BA23-AD5256267A43}"/>
              </a:ext>
            </a:extLst>
          </p:cNvPr>
          <p:cNvPicPr>
            <a:picLocks noChangeAspect="1"/>
          </p:cNvPicPr>
          <p:nvPr/>
        </p:nvPicPr>
        <p:blipFill>
          <a:blip r:embed="rId2"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8" name="矩形 7"/>
          <p:cNvSpPr/>
          <p:nvPr/>
        </p:nvSpPr>
        <p:spPr>
          <a:xfrm>
            <a:off x="9567582" y="6425174"/>
            <a:ext cx="2268571" cy="369332"/>
          </a:xfrm>
          <a:prstGeom prst="rect">
            <a:avLst/>
          </a:prstGeom>
        </p:spPr>
        <p:txBody>
          <a:bodyPr wrap="none">
            <a:spAutoFit/>
          </a:bodyPr>
          <a:lstStyle/>
          <a:p>
            <a:pPr algn="ctr"/>
            <a:r>
              <a:rPr lang="en-US" altLang="zh-CN" dirty="0">
                <a:solidFill>
                  <a:srgbClr val="FFFFFF"/>
                </a:solidFill>
                <a:latin typeface="Times New Roman" panose="02020603050405020304" pitchFamily="18" charset="0"/>
                <a:cs typeface="Times New Roman" panose="02020603050405020304" pitchFamily="18" charset="0"/>
              </a:rPr>
              <a:t>PHM-</a:t>
            </a:r>
            <a:r>
              <a:rPr lang="en-US" altLang="zh-CN" dirty="0" err="1">
                <a:solidFill>
                  <a:srgbClr val="FFFFFF"/>
                </a:solidFill>
                <a:latin typeface="Times New Roman" panose="02020603050405020304" pitchFamily="18" charset="0"/>
                <a:cs typeface="Times New Roman" panose="02020603050405020304" pitchFamily="18" charset="0"/>
              </a:rPr>
              <a:t>HangZhou</a:t>
            </a:r>
            <a:r>
              <a:rPr lang="en-US" altLang="zh-CN" dirty="0">
                <a:solidFill>
                  <a:srgbClr val="FFFFFF"/>
                </a:solidFill>
                <a:latin typeface="Times New Roman" panose="02020603050405020304" pitchFamily="18" charset="0"/>
                <a:cs typeface="Times New Roman" panose="02020603050405020304" pitchFamily="18" charset="0"/>
              </a:rPr>
              <a:t> 2023</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pic>
        <p:nvPicPr>
          <p:cNvPr id="13" name="图片 12"/>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1053872" y="3731866"/>
            <a:ext cx="2779044" cy="2657907"/>
          </a:xfrm>
          <a:prstGeom prst="rect">
            <a:avLst/>
          </a:prstGeom>
        </p:spPr>
      </p:pic>
      <p:grpSp>
        <p:nvGrpSpPr>
          <p:cNvPr id="17" name="组合 16"/>
          <p:cNvGrpSpPr/>
          <p:nvPr/>
        </p:nvGrpSpPr>
        <p:grpSpPr>
          <a:xfrm>
            <a:off x="191906" y="838434"/>
            <a:ext cx="3898901" cy="2949040"/>
            <a:chOff x="355599" y="1673760"/>
            <a:chExt cx="5852898" cy="4248070"/>
          </a:xfrm>
        </p:grpSpPr>
        <p:pic>
          <p:nvPicPr>
            <p:cNvPr id="15" name="图片 14"/>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55599" y="1673760"/>
              <a:ext cx="5852898" cy="4248070"/>
            </a:xfrm>
            <a:prstGeom prst="rect">
              <a:avLst/>
            </a:prstGeom>
          </p:spPr>
        </p:pic>
        <p:sp>
          <p:nvSpPr>
            <p:cNvPr id="23" name="任意多边形 22">
              <a:extLst>
                <a:ext uri="{FF2B5EF4-FFF2-40B4-BE49-F238E27FC236}">
                  <a16:creationId xmlns:a16="http://schemas.microsoft.com/office/drawing/2014/main" id="{54405246-CCE2-4201-BBB1-D3F3EB6E740D}"/>
                </a:ext>
              </a:extLst>
            </p:cNvPr>
            <p:cNvSpPr/>
            <p:nvPr/>
          </p:nvSpPr>
          <p:spPr>
            <a:xfrm>
              <a:off x="1494527" y="1855606"/>
              <a:ext cx="609685" cy="397736"/>
            </a:xfrm>
            <a:custGeom>
              <a:avLst/>
              <a:gdLst>
                <a:gd name="T0" fmla="*/ 11787 w 11894"/>
                <a:gd name="T1" fmla="*/ 480 h 7760"/>
                <a:gd name="T2" fmla="*/ 4640 w 11894"/>
                <a:gd name="T3" fmla="*/ 7627 h 7760"/>
                <a:gd name="T4" fmla="*/ 4267 w 11894"/>
                <a:gd name="T5" fmla="*/ 7627 h 7760"/>
                <a:gd name="T6" fmla="*/ 4267 w 11894"/>
                <a:gd name="T7" fmla="*/ 7254 h 7760"/>
                <a:gd name="T8" fmla="*/ 11414 w 11894"/>
                <a:gd name="T9" fmla="*/ 107 h 7760"/>
                <a:gd name="T10" fmla="*/ 11787 w 11894"/>
                <a:gd name="T11" fmla="*/ 107 h 7760"/>
                <a:gd name="T12" fmla="*/ 11787 w 11894"/>
                <a:gd name="T13" fmla="*/ 480 h 7760"/>
                <a:gd name="T14" fmla="*/ 480 w 11894"/>
                <a:gd name="T15" fmla="*/ 3120 h 7760"/>
                <a:gd name="T16" fmla="*/ 4640 w 11894"/>
                <a:gd name="T17" fmla="*/ 7280 h 7760"/>
                <a:gd name="T18" fmla="*/ 4640 w 11894"/>
                <a:gd name="T19" fmla="*/ 7654 h 7760"/>
                <a:gd name="T20" fmla="*/ 4267 w 11894"/>
                <a:gd name="T21" fmla="*/ 7654 h 7760"/>
                <a:gd name="T22" fmla="*/ 107 w 11894"/>
                <a:gd name="T23" fmla="*/ 3494 h 7760"/>
                <a:gd name="T24" fmla="*/ 107 w 11894"/>
                <a:gd name="T25" fmla="*/ 3120 h 7760"/>
                <a:gd name="T26" fmla="*/ 480 w 11894"/>
                <a:gd name="T27" fmla="*/ 3120 h 7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94" h="7760">
                  <a:moveTo>
                    <a:pt x="11787" y="480"/>
                  </a:moveTo>
                  <a:lnTo>
                    <a:pt x="4640" y="7627"/>
                  </a:lnTo>
                  <a:cubicBezTo>
                    <a:pt x="4534" y="7734"/>
                    <a:pt x="4374" y="7734"/>
                    <a:pt x="4267" y="7627"/>
                  </a:cubicBezTo>
                  <a:cubicBezTo>
                    <a:pt x="4160" y="7520"/>
                    <a:pt x="4160" y="7360"/>
                    <a:pt x="4267" y="7254"/>
                  </a:cubicBezTo>
                  <a:lnTo>
                    <a:pt x="11414" y="107"/>
                  </a:lnTo>
                  <a:cubicBezTo>
                    <a:pt x="11520" y="0"/>
                    <a:pt x="11680" y="0"/>
                    <a:pt x="11787" y="107"/>
                  </a:cubicBezTo>
                  <a:cubicBezTo>
                    <a:pt x="11894" y="187"/>
                    <a:pt x="11894" y="374"/>
                    <a:pt x="11787" y="480"/>
                  </a:cubicBezTo>
                  <a:close/>
                  <a:moveTo>
                    <a:pt x="480" y="3120"/>
                  </a:moveTo>
                  <a:lnTo>
                    <a:pt x="4640" y="7280"/>
                  </a:lnTo>
                  <a:cubicBezTo>
                    <a:pt x="4747" y="7387"/>
                    <a:pt x="4747" y="7547"/>
                    <a:pt x="4640" y="7654"/>
                  </a:cubicBezTo>
                  <a:cubicBezTo>
                    <a:pt x="4534" y="7760"/>
                    <a:pt x="4374" y="7760"/>
                    <a:pt x="4267" y="7654"/>
                  </a:cubicBezTo>
                  <a:lnTo>
                    <a:pt x="107" y="3494"/>
                  </a:lnTo>
                  <a:cubicBezTo>
                    <a:pt x="0" y="3387"/>
                    <a:pt x="0" y="3227"/>
                    <a:pt x="107" y="3120"/>
                  </a:cubicBezTo>
                  <a:cubicBezTo>
                    <a:pt x="214" y="3014"/>
                    <a:pt x="374" y="3014"/>
                    <a:pt x="480" y="312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6" name="任意多边形 25">
              <a:extLst>
                <a:ext uri="{FF2B5EF4-FFF2-40B4-BE49-F238E27FC236}">
                  <a16:creationId xmlns:a16="http://schemas.microsoft.com/office/drawing/2014/main" id="{54405246-CCE2-4201-BBB1-D3F3EB6E740D}"/>
                </a:ext>
              </a:extLst>
            </p:cNvPr>
            <p:cNvSpPr/>
            <p:nvPr/>
          </p:nvSpPr>
          <p:spPr>
            <a:xfrm>
              <a:off x="3125772" y="3994850"/>
              <a:ext cx="609685" cy="397736"/>
            </a:xfrm>
            <a:custGeom>
              <a:avLst/>
              <a:gdLst>
                <a:gd name="T0" fmla="*/ 11787 w 11894"/>
                <a:gd name="T1" fmla="*/ 480 h 7760"/>
                <a:gd name="T2" fmla="*/ 4640 w 11894"/>
                <a:gd name="T3" fmla="*/ 7627 h 7760"/>
                <a:gd name="T4" fmla="*/ 4267 w 11894"/>
                <a:gd name="T5" fmla="*/ 7627 h 7760"/>
                <a:gd name="T6" fmla="*/ 4267 w 11894"/>
                <a:gd name="T7" fmla="*/ 7254 h 7760"/>
                <a:gd name="T8" fmla="*/ 11414 w 11894"/>
                <a:gd name="T9" fmla="*/ 107 h 7760"/>
                <a:gd name="T10" fmla="*/ 11787 w 11894"/>
                <a:gd name="T11" fmla="*/ 107 h 7760"/>
                <a:gd name="T12" fmla="*/ 11787 w 11894"/>
                <a:gd name="T13" fmla="*/ 480 h 7760"/>
                <a:gd name="T14" fmla="*/ 480 w 11894"/>
                <a:gd name="T15" fmla="*/ 3120 h 7760"/>
                <a:gd name="T16" fmla="*/ 4640 w 11894"/>
                <a:gd name="T17" fmla="*/ 7280 h 7760"/>
                <a:gd name="T18" fmla="*/ 4640 w 11894"/>
                <a:gd name="T19" fmla="*/ 7654 h 7760"/>
                <a:gd name="T20" fmla="*/ 4267 w 11894"/>
                <a:gd name="T21" fmla="*/ 7654 h 7760"/>
                <a:gd name="T22" fmla="*/ 107 w 11894"/>
                <a:gd name="T23" fmla="*/ 3494 h 7760"/>
                <a:gd name="T24" fmla="*/ 107 w 11894"/>
                <a:gd name="T25" fmla="*/ 3120 h 7760"/>
                <a:gd name="T26" fmla="*/ 480 w 11894"/>
                <a:gd name="T27" fmla="*/ 3120 h 7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94" h="7760">
                  <a:moveTo>
                    <a:pt x="11787" y="480"/>
                  </a:moveTo>
                  <a:lnTo>
                    <a:pt x="4640" y="7627"/>
                  </a:lnTo>
                  <a:cubicBezTo>
                    <a:pt x="4534" y="7734"/>
                    <a:pt x="4374" y="7734"/>
                    <a:pt x="4267" y="7627"/>
                  </a:cubicBezTo>
                  <a:cubicBezTo>
                    <a:pt x="4160" y="7520"/>
                    <a:pt x="4160" y="7360"/>
                    <a:pt x="4267" y="7254"/>
                  </a:cubicBezTo>
                  <a:lnTo>
                    <a:pt x="11414" y="107"/>
                  </a:lnTo>
                  <a:cubicBezTo>
                    <a:pt x="11520" y="0"/>
                    <a:pt x="11680" y="0"/>
                    <a:pt x="11787" y="107"/>
                  </a:cubicBezTo>
                  <a:cubicBezTo>
                    <a:pt x="11894" y="187"/>
                    <a:pt x="11894" y="374"/>
                    <a:pt x="11787" y="480"/>
                  </a:cubicBezTo>
                  <a:close/>
                  <a:moveTo>
                    <a:pt x="480" y="3120"/>
                  </a:moveTo>
                  <a:lnTo>
                    <a:pt x="4640" y="7280"/>
                  </a:lnTo>
                  <a:cubicBezTo>
                    <a:pt x="4747" y="7387"/>
                    <a:pt x="4747" y="7547"/>
                    <a:pt x="4640" y="7654"/>
                  </a:cubicBezTo>
                  <a:cubicBezTo>
                    <a:pt x="4534" y="7760"/>
                    <a:pt x="4374" y="7760"/>
                    <a:pt x="4267" y="7654"/>
                  </a:cubicBezTo>
                  <a:lnTo>
                    <a:pt x="107" y="3494"/>
                  </a:lnTo>
                  <a:cubicBezTo>
                    <a:pt x="0" y="3387"/>
                    <a:pt x="0" y="3227"/>
                    <a:pt x="107" y="3120"/>
                  </a:cubicBezTo>
                  <a:cubicBezTo>
                    <a:pt x="214" y="3014"/>
                    <a:pt x="374" y="3014"/>
                    <a:pt x="480" y="312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7" name="任意多边形 26">
              <a:extLst>
                <a:ext uri="{FF2B5EF4-FFF2-40B4-BE49-F238E27FC236}">
                  <a16:creationId xmlns:a16="http://schemas.microsoft.com/office/drawing/2014/main" id="{54405246-CCE2-4201-BBB1-D3F3EB6E740D}"/>
                </a:ext>
              </a:extLst>
            </p:cNvPr>
            <p:cNvSpPr/>
            <p:nvPr/>
          </p:nvSpPr>
          <p:spPr>
            <a:xfrm>
              <a:off x="4583097" y="4392586"/>
              <a:ext cx="609685" cy="397736"/>
            </a:xfrm>
            <a:custGeom>
              <a:avLst/>
              <a:gdLst>
                <a:gd name="T0" fmla="*/ 11787 w 11894"/>
                <a:gd name="T1" fmla="*/ 480 h 7760"/>
                <a:gd name="T2" fmla="*/ 4640 w 11894"/>
                <a:gd name="T3" fmla="*/ 7627 h 7760"/>
                <a:gd name="T4" fmla="*/ 4267 w 11894"/>
                <a:gd name="T5" fmla="*/ 7627 h 7760"/>
                <a:gd name="T6" fmla="*/ 4267 w 11894"/>
                <a:gd name="T7" fmla="*/ 7254 h 7760"/>
                <a:gd name="T8" fmla="*/ 11414 w 11894"/>
                <a:gd name="T9" fmla="*/ 107 h 7760"/>
                <a:gd name="T10" fmla="*/ 11787 w 11894"/>
                <a:gd name="T11" fmla="*/ 107 h 7760"/>
                <a:gd name="T12" fmla="*/ 11787 w 11894"/>
                <a:gd name="T13" fmla="*/ 480 h 7760"/>
                <a:gd name="T14" fmla="*/ 480 w 11894"/>
                <a:gd name="T15" fmla="*/ 3120 h 7760"/>
                <a:gd name="T16" fmla="*/ 4640 w 11894"/>
                <a:gd name="T17" fmla="*/ 7280 h 7760"/>
                <a:gd name="T18" fmla="*/ 4640 w 11894"/>
                <a:gd name="T19" fmla="*/ 7654 h 7760"/>
                <a:gd name="T20" fmla="*/ 4267 w 11894"/>
                <a:gd name="T21" fmla="*/ 7654 h 7760"/>
                <a:gd name="T22" fmla="*/ 107 w 11894"/>
                <a:gd name="T23" fmla="*/ 3494 h 7760"/>
                <a:gd name="T24" fmla="*/ 107 w 11894"/>
                <a:gd name="T25" fmla="*/ 3120 h 7760"/>
                <a:gd name="T26" fmla="*/ 480 w 11894"/>
                <a:gd name="T27" fmla="*/ 3120 h 7760"/>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Lst>
              <a:rect l="0" t="0" r="r" b="b"/>
              <a:pathLst>
                <a:path w="11894" h="7760">
                  <a:moveTo>
                    <a:pt x="11787" y="480"/>
                  </a:moveTo>
                  <a:lnTo>
                    <a:pt x="4640" y="7627"/>
                  </a:lnTo>
                  <a:cubicBezTo>
                    <a:pt x="4534" y="7734"/>
                    <a:pt x="4374" y="7734"/>
                    <a:pt x="4267" y="7627"/>
                  </a:cubicBezTo>
                  <a:cubicBezTo>
                    <a:pt x="4160" y="7520"/>
                    <a:pt x="4160" y="7360"/>
                    <a:pt x="4267" y="7254"/>
                  </a:cubicBezTo>
                  <a:lnTo>
                    <a:pt x="11414" y="107"/>
                  </a:lnTo>
                  <a:cubicBezTo>
                    <a:pt x="11520" y="0"/>
                    <a:pt x="11680" y="0"/>
                    <a:pt x="11787" y="107"/>
                  </a:cubicBezTo>
                  <a:cubicBezTo>
                    <a:pt x="11894" y="187"/>
                    <a:pt x="11894" y="374"/>
                    <a:pt x="11787" y="480"/>
                  </a:cubicBezTo>
                  <a:close/>
                  <a:moveTo>
                    <a:pt x="480" y="3120"/>
                  </a:moveTo>
                  <a:lnTo>
                    <a:pt x="4640" y="7280"/>
                  </a:lnTo>
                  <a:cubicBezTo>
                    <a:pt x="4747" y="7387"/>
                    <a:pt x="4747" y="7547"/>
                    <a:pt x="4640" y="7654"/>
                  </a:cubicBezTo>
                  <a:cubicBezTo>
                    <a:pt x="4534" y="7760"/>
                    <a:pt x="4374" y="7760"/>
                    <a:pt x="4267" y="7654"/>
                  </a:cubicBezTo>
                  <a:lnTo>
                    <a:pt x="107" y="3494"/>
                  </a:lnTo>
                  <a:cubicBezTo>
                    <a:pt x="0" y="3387"/>
                    <a:pt x="0" y="3227"/>
                    <a:pt x="107" y="3120"/>
                  </a:cubicBezTo>
                  <a:cubicBezTo>
                    <a:pt x="214" y="3014"/>
                    <a:pt x="374" y="3014"/>
                    <a:pt x="480" y="3120"/>
                  </a:cubicBezTo>
                  <a:close/>
                </a:path>
              </a:pathLst>
            </a:custGeom>
            <a:solidFill>
              <a:srgbClr val="FF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30" name="图片 2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4597958" y="661994"/>
            <a:ext cx="2485961" cy="1885901"/>
          </a:xfrm>
          <a:prstGeom prst="rect">
            <a:avLst/>
          </a:prstGeom>
        </p:spPr>
      </p:pic>
      <p:pic>
        <p:nvPicPr>
          <p:cNvPr id="31" name="图片 30"/>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65114" y="631162"/>
            <a:ext cx="2485961" cy="1885901"/>
          </a:xfrm>
          <a:prstGeom prst="rect">
            <a:avLst/>
          </a:prstGeom>
        </p:spPr>
      </p:pic>
      <p:pic>
        <p:nvPicPr>
          <p:cNvPr id="32" name="图片 31"/>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9591424" y="661993"/>
            <a:ext cx="2485961" cy="1885901"/>
          </a:xfrm>
          <a:prstGeom prst="rect">
            <a:avLst/>
          </a:prstGeom>
        </p:spPr>
      </p:pic>
      <p:pic>
        <p:nvPicPr>
          <p:cNvPr id="33" name="图片 32"/>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4560554" y="2679345"/>
            <a:ext cx="2485961" cy="1885901"/>
          </a:xfrm>
          <a:prstGeom prst="rect">
            <a:avLst/>
          </a:prstGeom>
        </p:spPr>
      </p:pic>
      <p:pic>
        <p:nvPicPr>
          <p:cNvPr id="34" name="图片 33"/>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9906" y="2517063"/>
            <a:ext cx="2485961" cy="1885901"/>
          </a:xfrm>
          <a:prstGeom prst="rect">
            <a:avLst/>
          </a:prstGeom>
        </p:spPr>
      </p:pic>
      <p:pic>
        <p:nvPicPr>
          <p:cNvPr id="35" name="图片 34"/>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9646167" y="2568142"/>
            <a:ext cx="2485961" cy="1885901"/>
          </a:xfrm>
          <a:prstGeom prst="rect">
            <a:avLst/>
          </a:prstGeom>
        </p:spPr>
      </p:pic>
      <p:pic>
        <p:nvPicPr>
          <p:cNvPr id="36" name="图片 35"/>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4417433" y="4384371"/>
            <a:ext cx="2485961" cy="1885901"/>
          </a:xfrm>
          <a:prstGeom prst="rect">
            <a:avLst/>
          </a:prstGeom>
        </p:spPr>
      </p:pic>
      <p:pic>
        <p:nvPicPr>
          <p:cNvPr id="37" name="图片 36"/>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6973569" y="4384372"/>
            <a:ext cx="2485961" cy="1885901"/>
          </a:xfrm>
          <a:prstGeom prst="rect">
            <a:avLst/>
          </a:prstGeom>
        </p:spPr>
      </p:pic>
      <p:pic>
        <p:nvPicPr>
          <p:cNvPr id="38" name="图片 37"/>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9639830" y="4432917"/>
            <a:ext cx="2485961" cy="1885901"/>
          </a:xfrm>
          <a:prstGeom prst="rect">
            <a:avLst/>
          </a:prstGeom>
        </p:spPr>
      </p:pic>
      <p:sp>
        <p:nvSpPr>
          <p:cNvPr id="39" name="内容占位符 38"/>
          <p:cNvSpPr>
            <a:spLocks noGrp="1"/>
          </p:cNvSpPr>
          <p:nvPr>
            <p:ph idx="1"/>
          </p:nvPr>
        </p:nvSpPr>
        <p:spPr/>
        <p:txBody>
          <a:bodyPr/>
          <a:lstStyle/>
          <a:p>
            <a:endParaRPr lang="zh-CN" altLang="en-US" dirty="0"/>
          </a:p>
        </p:txBody>
      </p:sp>
    </p:spTree>
    <p:extLst>
      <p:ext uri="{BB962C8B-B14F-4D97-AF65-F5344CB8AC3E}">
        <p14:creationId xmlns:p14="http://schemas.microsoft.com/office/powerpoint/2010/main" val="1804341983"/>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23</a:t>
            </a:fld>
            <a:endParaRPr kumimoji="1" lang="zh-CN" altLang="en-US"/>
          </a:p>
        </p:txBody>
      </p:sp>
      <p:pic>
        <p:nvPicPr>
          <p:cNvPr id="5" name="内容占位符 4"/>
          <p:cNvPicPr>
            <a:picLocks noGrp="1" noChangeAspect="1"/>
          </p:cNvPicPr>
          <p:nvPr>
            <p:ph idx="1"/>
          </p:nvPr>
        </p:nvPicPr>
        <p:blipFill>
          <a:blip r:embed="rId2">
            <a:extLst>
              <a:ext uri="{28A0092B-C50C-407E-A947-70E740481C1C}">
                <a14:useLocalDpi xmlns:a14="http://schemas.microsoft.com/office/drawing/2010/main" val="0"/>
              </a:ext>
            </a:extLst>
          </a:blip>
          <a:stretch>
            <a:fillRect/>
          </a:stretch>
        </p:blipFill>
        <p:spPr>
          <a:xfrm>
            <a:off x="8745070" y="1774148"/>
            <a:ext cx="4566976" cy="3464602"/>
          </a:xfrm>
        </p:spPr>
      </p:pic>
      <p:pic>
        <p:nvPicPr>
          <p:cNvPr id="7" name="图片 6"/>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47012" y="1760949"/>
            <a:ext cx="4599165" cy="3489021"/>
          </a:xfrm>
          <a:prstGeom prst="rect">
            <a:avLst/>
          </a:prstGeom>
        </p:spPr>
      </p:pic>
      <p:pic>
        <p:nvPicPr>
          <p:cNvPr id="8" name="图片 7"/>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3091738" y="1774148"/>
            <a:ext cx="4599165" cy="3489021"/>
          </a:xfrm>
          <a:prstGeom prst="rect">
            <a:avLst/>
          </a:prstGeom>
        </p:spPr>
      </p:pic>
      <p:pic>
        <p:nvPicPr>
          <p:cNvPr id="10" name="图片 9"/>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5918404" y="1760949"/>
            <a:ext cx="4599165" cy="3489021"/>
          </a:xfrm>
          <a:prstGeom prst="rect">
            <a:avLst/>
          </a:prstGeom>
        </p:spPr>
      </p:pic>
    </p:spTree>
    <p:extLst>
      <p:ext uri="{BB962C8B-B14F-4D97-AF65-F5344CB8AC3E}">
        <p14:creationId xmlns:p14="http://schemas.microsoft.com/office/powerpoint/2010/main" val="2301426777"/>
      </p:ext>
    </p:extLst>
  </p:cSld>
  <p:clrMapOvr>
    <a:masterClrMapping/>
  </p:clrMapOvr>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灯片编号占位符 1"/>
          <p:cNvSpPr>
            <a:spLocks noGrp="1"/>
          </p:cNvSpPr>
          <p:nvPr>
            <p:ph type="sldNum" sz="quarter" idx="12"/>
          </p:nvPr>
        </p:nvSpPr>
        <p:spPr/>
        <p:txBody>
          <a:bodyPr/>
          <a:lstStyle/>
          <a:p>
            <a:fld id="{977BA8E6-E826-B147-AA17-E3D76A29629C}" type="slidenum">
              <a:rPr kumimoji="1" lang="zh-CN" altLang="en-US" smtClean="0"/>
              <a:t>24</a:t>
            </a:fld>
            <a:endParaRPr kumimoji="1" lang="zh-CN" altLang="en-US"/>
          </a:p>
        </p:txBody>
      </p:sp>
      <p:grpSp>
        <p:nvGrpSpPr>
          <p:cNvPr id="18" name="组合 17"/>
          <p:cNvGrpSpPr/>
          <p:nvPr/>
        </p:nvGrpSpPr>
        <p:grpSpPr>
          <a:xfrm>
            <a:off x="633880" y="1407640"/>
            <a:ext cx="11024719" cy="4838700"/>
            <a:chOff x="-1401430" y="1948132"/>
            <a:chExt cx="11948903" cy="5315418"/>
          </a:xfrm>
        </p:grpSpPr>
        <p:pic>
          <p:nvPicPr>
            <p:cNvPr id="5" name="图片 4"/>
            <p:cNvPicPr>
              <a:picLocks noChangeAspect="1"/>
            </p:cNvPicPr>
            <p:nvPr/>
          </p:nvPicPr>
          <p:blipFill>
            <a:blip r:embed="rId2">
              <a:extLst>
                <a:ext uri="{28A0092B-C50C-407E-A947-70E740481C1C}">
                  <a14:useLocalDpi xmlns:a14="http://schemas.microsoft.com/office/drawing/2010/main" val="0"/>
                </a:ext>
              </a:extLst>
            </a:blip>
            <a:stretch>
              <a:fillRect/>
            </a:stretch>
          </p:blipFill>
          <p:spPr>
            <a:xfrm>
              <a:off x="1647251" y="1971322"/>
              <a:ext cx="2802860" cy="1764076"/>
            </a:xfrm>
            <a:prstGeom prst="rect">
              <a:avLst/>
            </a:prstGeom>
          </p:spPr>
        </p:pic>
        <p:pic>
          <p:nvPicPr>
            <p:cNvPr id="6" name="图片 5"/>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4695932" y="1971322"/>
              <a:ext cx="2802860" cy="1764076"/>
            </a:xfrm>
            <a:prstGeom prst="rect">
              <a:avLst/>
            </a:prstGeom>
          </p:spPr>
        </p:pic>
        <p:pic>
          <p:nvPicPr>
            <p:cNvPr id="7" name="图片 6"/>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744613" y="1948132"/>
              <a:ext cx="2802860" cy="1764076"/>
            </a:xfrm>
            <a:prstGeom prst="rect">
              <a:avLst/>
            </a:prstGeom>
          </p:spPr>
        </p:pic>
        <p:pic>
          <p:nvPicPr>
            <p:cNvPr id="8" name="图片 7"/>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1401430" y="3735398"/>
              <a:ext cx="2802860" cy="1764076"/>
            </a:xfrm>
            <a:prstGeom prst="rect">
              <a:avLst/>
            </a:prstGeom>
          </p:spPr>
        </p:pic>
        <p:pic>
          <p:nvPicPr>
            <p:cNvPr id="9" name="图片 8"/>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1647251" y="3712208"/>
              <a:ext cx="2802860" cy="1764076"/>
            </a:xfrm>
            <a:prstGeom prst="rect">
              <a:avLst/>
            </a:prstGeom>
          </p:spPr>
        </p:pic>
        <p:pic>
          <p:nvPicPr>
            <p:cNvPr id="10" name="图片 9"/>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4695932" y="3712208"/>
              <a:ext cx="2802860" cy="1764076"/>
            </a:xfrm>
            <a:prstGeom prst="rect">
              <a:avLst/>
            </a:prstGeom>
          </p:spPr>
        </p:pic>
        <p:pic>
          <p:nvPicPr>
            <p:cNvPr id="11" name="图片 10"/>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744613" y="3729422"/>
              <a:ext cx="2802860" cy="1764076"/>
            </a:xfrm>
            <a:prstGeom prst="rect">
              <a:avLst/>
            </a:prstGeom>
          </p:spPr>
        </p:pic>
        <p:pic>
          <p:nvPicPr>
            <p:cNvPr id="12" name="图片 11"/>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401430" y="5499474"/>
              <a:ext cx="2802860" cy="1764076"/>
            </a:xfrm>
            <a:prstGeom prst="rect">
              <a:avLst/>
            </a:prstGeom>
          </p:spPr>
        </p:pic>
        <p:pic>
          <p:nvPicPr>
            <p:cNvPr id="13" name="图片 12"/>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647251" y="5499474"/>
              <a:ext cx="2802860" cy="1764076"/>
            </a:xfrm>
            <a:prstGeom prst="rect">
              <a:avLst/>
            </a:prstGeom>
          </p:spPr>
        </p:pic>
        <p:pic>
          <p:nvPicPr>
            <p:cNvPr id="14" name="图片 13"/>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4658058" y="5476284"/>
              <a:ext cx="2802860" cy="1764076"/>
            </a:xfrm>
            <a:prstGeom prst="rect">
              <a:avLst/>
            </a:prstGeom>
          </p:spPr>
        </p:pic>
        <p:pic>
          <p:nvPicPr>
            <p:cNvPr id="15" name="图片 14"/>
            <p:cNvPicPr>
              <a:picLocks noChangeAspect="1"/>
            </p:cNvPicPr>
            <p:nvPr/>
          </p:nvPicPr>
          <p:blipFill>
            <a:blip r:embed="rId12">
              <a:extLst>
                <a:ext uri="{28A0092B-C50C-407E-A947-70E740481C1C}">
                  <a14:useLocalDpi xmlns:a14="http://schemas.microsoft.com/office/drawing/2010/main" val="0"/>
                </a:ext>
              </a:extLst>
            </a:blip>
            <a:stretch>
              <a:fillRect/>
            </a:stretch>
          </p:blipFill>
          <p:spPr>
            <a:xfrm>
              <a:off x="7744613" y="5476284"/>
              <a:ext cx="2802860" cy="1764076"/>
            </a:xfrm>
            <a:prstGeom prst="rect">
              <a:avLst/>
            </a:prstGeom>
          </p:spPr>
        </p:pic>
        <p:pic>
          <p:nvPicPr>
            <p:cNvPr id="16" name="图片 15"/>
            <p:cNvPicPr>
              <a:picLocks noChangeAspect="1"/>
            </p:cNvPicPr>
            <p:nvPr/>
          </p:nvPicPr>
          <p:blipFill>
            <a:blip r:embed="rId13">
              <a:extLst>
                <a:ext uri="{28A0092B-C50C-407E-A947-70E740481C1C}">
                  <a14:useLocalDpi xmlns:a14="http://schemas.microsoft.com/office/drawing/2010/main" val="0"/>
                </a:ext>
              </a:extLst>
            </a:blip>
            <a:stretch>
              <a:fillRect/>
            </a:stretch>
          </p:blipFill>
          <p:spPr>
            <a:xfrm>
              <a:off x="-1401430" y="1971322"/>
              <a:ext cx="2802860" cy="1764076"/>
            </a:xfrm>
            <a:prstGeom prst="rect">
              <a:avLst/>
            </a:prstGeom>
          </p:spPr>
        </p:pic>
      </p:grpSp>
      <p:sp>
        <p:nvSpPr>
          <p:cNvPr id="19" name="内容占位符 18"/>
          <p:cNvSpPr>
            <a:spLocks noGrp="1"/>
          </p:cNvSpPr>
          <p:nvPr>
            <p:ph idx="1"/>
          </p:nvPr>
        </p:nvSpPr>
        <p:spPr>
          <a:xfrm>
            <a:off x="180001" y="720000"/>
            <a:ext cx="3953850" cy="708750"/>
          </a:xfrm>
        </p:spPr>
        <p:txBody>
          <a:bodyPr/>
          <a:lstStyle/>
          <a:p>
            <a:r>
              <a:rPr lang="en-US" altLang="zh-CN" dirty="0" smtClean="0"/>
              <a:t>Kernel density estimation</a:t>
            </a:r>
            <a:endParaRPr lang="zh-CN" altLang="en-US" dirty="0"/>
          </a:p>
        </p:txBody>
      </p:sp>
    </p:spTree>
    <p:extLst>
      <p:ext uri="{BB962C8B-B14F-4D97-AF65-F5344CB8AC3E}">
        <p14:creationId xmlns:p14="http://schemas.microsoft.com/office/powerpoint/2010/main" val="3789261658"/>
      </p:ext>
    </p:extLst>
  </p:cSld>
  <p:clrMapOvr>
    <a:masterClrMapping/>
  </p:clrMapOvr>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标题 1">
            <a:extLst>
              <a:ext uri="{FF2B5EF4-FFF2-40B4-BE49-F238E27FC236}">
                <a16:creationId xmlns:a16="http://schemas.microsoft.com/office/drawing/2014/main" id="{0D8A6FF1-38C6-BF40-AA54-FC2C1268CA34}"/>
              </a:ext>
            </a:extLst>
          </p:cNvPr>
          <p:cNvSpPr>
            <a:spLocks noGrp="1"/>
          </p:cNvSpPr>
          <p:nvPr>
            <p:ph type="ctrTitle"/>
          </p:nvPr>
        </p:nvSpPr>
        <p:spPr/>
        <p:txBody>
          <a:bodyPr/>
          <a:lstStyle/>
          <a:p>
            <a:r>
              <a:rPr kumimoji="1" lang="zh-CN" altLang="en-US" dirty="0" smtClean="0">
                <a:latin typeface="Arial" panose="020B0604020202020204" pitchFamily="34" charset="0"/>
              </a:rPr>
              <a:t>自强不息，厚德载物</a:t>
            </a:r>
            <a:endParaRPr kumimoji="1" lang="zh-CN" altLang="en-US" dirty="0">
              <a:latin typeface="Arial" panose="020B0604020202020204" pitchFamily="34" charset="0"/>
            </a:endParaRPr>
          </a:p>
        </p:txBody>
      </p:sp>
      <p:sp>
        <p:nvSpPr>
          <p:cNvPr id="6" name="副标题 2">
            <a:extLst>
              <a:ext uri="{FF2B5EF4-FFF2-40B4-BE49-F238E27FC236}">
                <a16:creationId xmlns:a16="http://schemas.microsoft.com/office/drawing/2014/main" id="{E8CB6CD8-E82E-45A2-BDD6-256228EF8EAF}"/>
              </a:ext>
            </a:extLst>
          </p:cNvPr>
          <p:cNvSpPr>
            <a:spLocks noGrp="1"/>
          </p:cNvSpPr>
          <p:nvPr>
            <p:ph type="subTitle" idx="1"/>
          </p:nvPr>
        </p:nvSpPr>
        <p:spPr>
          <a:xfrm>
            <a:off x="581193" y="4194262"/>
            <a:ext cx="10993547" cy="2237018"/>
          </a:xfrm>
        </p:spPr>
        <p:txBody>
          <a:bodyPr>
            <a:normAutofit/>
          </a:bodyPr>
          <a:lstStyle/>
          <a:p>
            <a:r>
              <a:rPr kumimoji="1" lang="zh-CN" altLang="en-US" sz="2800" dirty="0">
                <a:latin typeface="Arial" panose="020B0604020202020204" pitchFamily="34" charset="0"/>
              </a:rPr>
              <a:t>李奇</a:t>
            </a:r>
            <a:endParaRPr kumimoji="1" lang="en-US" altLang="zh-CN" sz="2800" dirty="0">
              <a:latin typeface="Arial" panose="020B0604020202020204" pitchFamily="34" charset="0"/>
            </a:endParaRPr>
          </a:p>
          <a:p>
            <a:r>
              <a:rPr kumimoji="1" lang="zh-CN" altLang="en-US" sz="2800" dirty="0">
                <a:latin typeface="Arial" panose="020B0604020202020204" pitchFamily="34" charset="0"/>
              </a:rPr>
              <a:t>机械工程系</a:t>
            </a:r>
            <a:endParaRPr kumimoji="1" lang="en-US" altLang="zh-CN" sz="2800" dirty="0">
              <a:latin typeface="Arial" panose="020B0604020202020204" pitchFamily="34" charset="0"/>
            </a:endParaRPr>
          </a:p>
          <a:p>
            <a:fld id="{58B758DD-FA56-4DD7-86C7-C5E2DA338275}" type="datetime2">
              <a:rPr kumimoji="1" lang="zh-CN" altLang="en-US" sz="2800" smtClean="0">
                <a:latin typeface="Arial" panose="020B0604020202020204" pitchFamily="34" charset="0"/>
              </a:rPr>
              <a:t>2024年3月27日</a:t>
            </a:fld>
            <a:endParaRPr kumimoji="1" lang="zh-CN" altLang="en-US" sz="2800" dirty="0">
              <a:latin typeface="Arial" panose="020B0604020202020204" pitchFamily="34" charset="0"/>
            </a:endParaRPr>
          </a:p>
        </p:txBody>
      </p:sp>
    </p:spTree>
    <p:extLst>
      <p:ext uri="{BB962C8B-B14F-4D97-AF65-F5344CB8AC3E}">
        <p14:creationId xmlns:p14="http://schemas.microsoft.com/office/powerpoint/2010/main" val="2274332550"/>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内容占位符 4"/>
          <p:cNvSpPr>
            <a:spLocks noGrp="1"/>
          </p:cNvSpPr>
          <p:nvPr>
            <p:ph idx="1"/>
          </p:nvPr>
        </p:nvSpPr>
        <p:spPr>
          <a:xfrm>
            <a:off x="180001" y="720000"/>
            <a:ext cx="1255894" cy="578222"/>
          </a:xfrm>
        </p:spPr>
        <p:txBody>
          <a:bodyPr/>
          <a:lstStyle/>
          <a:p>
            <a:r>
              <a:rPr lang="en-US" altLang="zh-CN" dirty="0" smtClean="0"/>
              <a:t>PHM</a:t>
            </a:r>
            <a:endParaRPr lang="zh-CN" altLang="en-US" dirty="0"/>
          </a:p>
        </p:txBody>
      </p:sp>
      <p:sp>
        <p:nvSpPr>
          <p:cNvPr id="2" name="灯片编号占位符 1"/>
          <p:cNvSpPr>
            <a:spLocks noGrp="1"/>
          </p:cNvSpPr>
          <p:nvPr>
            <p:ph type="sldNum" sz="quarter" idx="12"/>
          </p:nvPr>
        </p:nvSpPr>
        <p:spPr/>
        <p:txBody>
          <a:bodyPr/>
          <a:lstStyle/>
          <a:p>
            <a:fld id="{977BA8E6-E826-B147-AA17-E3D76A29629C}" type="slidenum">
              <a:rPr kumimoji="1" lang="zh-CN" altLang="en-US" smtClean="0"/>
              <a:t>3</a:t>
            </a:fld>
            <a:endParaRPr kumimoji="1" lang="zh-CN" altLang="en-US"/>
          </a:p>
        </p:txBody>
      </p:sp>
      <p:pic>
        <p:nvPicPr>
          <p:cNvPr id="6" name="图片 5">
            <a:extLst>
              <a:ext uri="{FF2B5EF4-FFF2-40B4-BE49-F238E27FC236}">
                <a16:creationId xmlns:a16="http://schemas.microsoft.com/office/drawing/2014/main" id="{194A483F-9AA2-A24C-BA23-AD5256267A43}"/>
              </a:ext>
            </a:extLst>
          </p:cNvPr>
          <p:cNvPicPr>
            <a:picLocks noChangeAspect="1"/>
          </p:cNvPicPr>
          <p:nvPr/>
        </p:nvPicPr>
        <p:blipFill>
          <a:blip r:embed="rId3" cstate="print">
            <a:clrChange>
              <a:clrFrom>
                <a:srgbClr val="FFFFFF"/>
              </a:clrFrom>
              <a:clrTo>
                <a:srgbClr val="FFFFFF">
                  <a:alpha val="0"/>
                </a:srgbClr>
              </a:clrTo>
            </a:clrChange>
            <a:duotone>
              <a:schemeClr val="bg2">
                <a:shade val="45000"/>
                <a:satMod val="135000"/>
              </a:schemeClr>
              <a:prstClr val="white"/>
            </a:duotone>
            <a:extLst>
              <a:ext uri="{28A0092B-C50C-407E-A947-70E740481C1C}">
                <a14:useLocalDpi xmlns:a14="http://schemas.microsoft.com/office/drawing/2010/main" val="0"/>
              </a:ext>
            </a:extLst>
          </a:blip>
          <a:stretch>
            <a:fillRect/>
          </a:stretch>
        </p:blipFill>
        <p:spPr>
          <a:xfrm>
            <a:off x="-21012" y="6270273"/>
            <a:ext cx="1515539" cy="641348"/>
          </a:xfrm>
          <a:prstGeom prst="rect">
            <a:avLst/>
          </a:prstGeom>
        </p:spPr>
      </p:pic>
      <p:sp>
        <p:nvSpPr>
          <p:cNvPr id="7" name="矩形 6"/>
          <p:cNvSpPr/>
          <p:nvPr/>
        </p:nvSpPr>
        <p:spPr>
          <a:xfrm>
            <a:off x="9567582" y="6425174"/>
            <a:ext cx="2268571" cy="369332"/>
          </a:xfrm>
          <a:prstGeom prst="rect">
            <a:avLst/>
          </a:prstGeom>
        </p:spPr>
        <p:txBody>
          <a:bodyPr wrap="none">
            <a:spAutoFit/>
          </a:bodyPr>
          <a:lstStyle/>
          <a:p>
            <a:pPr algn="ctr"/>
            <a:r>
              <a:rPr lang="en-US" altLang="zh-CN" dirty="0">
                <a:solidFill>
                  <a:srgbClr val="FFFFFF"/>
                </a:solidFill>
                <a:latin typeface="Times New Roman" panose="02020603050405020304" pitchFamily="18" charset="0"/>
                <a:cs typeface="Times New Roman" panose="02020603050405020304" pitchFamily="18" charset="0"/>
              </a:rPr>
              <a:t>PHM-</a:t>
            </a:r>
            <a:r>
              <a:rPr lang="en-US" altLang="zh-CN" dirty="0" err="1">
                <a:solidFill>
                  <a:srgbClr val="FFFFFF"/>
                </a:solidFill>
                <a:latin typeface="Times New Roman" panose="02020603050405020304" pitchFamily="18" charset="0"/>
                <a:cs typeface="Times New Roman" panose="02020603050405020304" pitchFamily="18" charset="0"/>
              </a:rPr>
              <a:t>HangZhou</a:t>
            </a:r>
            <a:r>
              <a:rPr lang="en-US" altLang="zh-CN" dirty="0">
                <a:solidFill>
                  <a:srgbClr val="FFFFFF"/>
                </a:solidFill>
                <a:latin typeface="Times New Roman" panose="02020603050405020304" pitchFamily="18" charset="0"/>
                <a:cs typeface="Times New Roman" panose="02020603050405020304" pitchFamily="18" charset="0"/>
              </a:rPr>
              <a:t> 2023</a:t>
            </a:r>
            <a:endParaRPr lang="en-US" altLang="zh-CN" b="0" i="0" dirty="0">
              <a:solidFill>
                <a:srgbClr val="FFFFFF"/>
              </a:solidFill>
              <a:effectLst/>
              <a:latin typeface="Times New Roman" panose="02020603050405020304" pitchFamily="18" charset="0"/>
              <a:cs typeface="Times New Roman" panose="02020603050405020304" pitchFamily="18" charset="0"/>
            </a:endParaRPr>
          </a:p>
        </p:txBody>
      </p:sp>
      <p:grpSp>
        <p:nvGrpSpPr>
          <p:cNvPr id="8" name="组合 7">
            <a:extLst>
              <a:ext uri="{FF2B5EF4-FFF2-40B4-BE49-F238E27FC236}">
                <a16:creationId xmlns:a16="http://schemas.microsoft.com/office/drawing/2014/main" id="{798497F5-77BA-4206-8098-03447E534568}"/>
              </a:ext>
            </a:extLst>
          </p:cNvPr>
          <p:cNvGrpSpPr/>
          <p:nvPr/>
        </p:nvGrpSpPr>
        <p:grpSpPr>
          <a:xfrm>
            <a:off x="3155709" y="1770113"/>
            <a:ext cx="2517714" cy="4485078"/>
            <a:chOff x="4240247" y="1352596"/>
            <a:chExt cx="2711595" cy="5172934"/>
          </a:xfrm>
        </p:grpSpPr>
        <p:pic>
          <p:nvPicPr>
            <p:cNvPr id="9" name="图片 5">
              <a:extLst>
                <a:ext uri="{FF2B5EF4-FFF2-40B4-BE49-F238E27FC236}">
                  <a16:creationId xmlns:a16="http://schemas.microsoft.com/office/drawing/2014/main" id="{8432447D-CC11-4414-922E-0E9684DBF0E7}"/>
                </a:ext>
              </a:extLst>
            </p:cNvPr>
            <p:cNvPicPr>
              <a:picLocks noChangeAspect="1"/>
            </p:cNvPicPr>
            <p:nvPr/>
          </p:nvPicPr>
          <p:blipFill>
            <a:blip r:embed="rId4"/>
            <a:stretch>
              <a:fillRect/>
            </a:stretch>
          </p:blipFill>
          <p:spPr>
            <a:xfrm>
              <a:off x="4240247" y="1352596"/>
              <a:ext cx="2684029" cy="1776752"/>
            </a:xfrm>
            <a:prstGeom prst="rect">
              <a:avLst/>
            </a:prstGeom>
            <a:noFill/>
            <a:ln w="9525">
              <a:noFill/>
            </a:ln>
            <a:effectLst>
              <a:outerShdw blurRad="50800" dist="38100" dir="2700000" algn="tl" rotWithShape="0">
                <a:prstClr val="black">
                  <a:alpha val="40000"/>
                </a:prstClr>
              </a:outerShdw>
              <a:softEdge rad="127000"/>
            </a:effectLst>
          </p:spPr>
        </p:pic>
        <p:pic>
          <p:nvPicPr>
            <p:cNvPr id="10" name="Picture 6" descr="See the source image">
              <a:extLst>
                <a:ext uri="{FF2B5EF4-FFF2-40B4-BE49-F238E27FC236}">
                  <a16:creationId xmlns:a16="http://schemas.microsoft.com/office/drawing/2014/main" id="{CB017CD3-2482-4D2B-98D8-8B22C8BB36A8}"/>
                </a:ext>
              </a:extLst>
            </p:cNvP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269385" y="4748778"/>
              <a:ext cx="2682457" cy="1776752"/>
            </a:xfrm>
            <a:prstGeom prst="rect">
              <a:avLst/>
            </a:prstGeom>
            <a:noFill/>
            <a:effectLst>
              <a:outerShdw blurRad="50800" dist="38100" dir="2700000" algn="tl" rotWithShape="0">
                <a:prstClr val="black">
                  <a:alpha val="40000"/>
                </a:prstClr>
              </a:outerShdw>
              <a:softEdge rad="127000"/>
            </a:effectLst>
            <a:extLst>
              <a:ext uri="{909E8E84-426E-40DD-AFC4-6F175D3DCCD1}">
                <a14:hiddenFill xmlns:a14="http://schemas.microsoft.com/office/drawing/2010/main">
                  <a:solidFill>
                    <a:srgbClr val="FFFFFF"/>
                  </a:solidFill>
                </a14:hiddenFill>
              </a:ext>
            </a:extLst>
          </p:spPr>
        </p:pic>
        <p:pic>
          <p:nvPicPr>
            <p:cNvPr id="11" name="图片 10">
              <a:extLst>
                <a:ext uri="{FF2B5EF4-FFF2-40B4-BE49-F238E27FC236}">
                  <a16:creationId xmlns:a16="http://schemas.microsoft.com/office/drawing/2014/main" id="{3561A90F-BB33-4624-95D8-68EC79D94993}"/>
                </a:ext>
              </a:extLst>
            </p:cNvPr>
            <p:cNvPicPr>
              <a:picLocks noChangeAspect="1"/>
            </p:cNvPicPr>
            <p:nvPr/>
          </p:nvPicPr>
          <p:blipFill rotWithShape="1">
            <a:blip r:embed="rId6"/>
            <a:srcRect r="3298" b="7422"/>
            <a:stretch>
              <a:fillRect/>
            </a:stretch>
          </p:blipFill>
          <p:spPr>
            <a:xfrm>
              <a:off x="4241819" y="3050687"/>
              <a:ext cx="2689677" cy="1776752"/>
            </a:xfrm>
            <a:prstGeom prst="rect">
              <a:avLst/>
            </a:prstGeom>
            <a:effectLst>
              <a:outerShdw blurRad="50800" dist="38100" dir="2700000" algn="tl" rotWithShape="0">
                <a:prstClr val="black">
                  <a:alpha val="40000"/>
                </a:prstClr>
              </a:outerShdw>
              <a:softEdge rad="127000"/>
            </a:effectLst>
          </p:spPr>
        </p:pic>
      </p:grpSp>
      <p:grpSp>
        <p:nvGrpSpPr>
          <p:cNvPr id="12" name="组合 11">
            <a:extLst>
              <a:ext uri="{FF2B5EF4-FFF2-40B4-BE49-F238E27FC236}">
                <a16:creationId xmlns:a16="http://schemas.microsoft.com/office/drawing/2014/main" id="{62169022-909D-4A02-8310-ADDDD727319C}"/>
              </a:ext>
            </a:extLst>
          </p:cNvPr>
          <p:cNvGrpSpPr/>
          <p:nvPr/>
        </p:nvGrpSpPr>
        <p:grpSpPr>
          <a:xfrm>
            <a:off x="574565" y="1797588"/>
            <a:ext cx="2493578" cy="4457603"/>
            <a:chOff x="1559828" y="1384285"/>
            <a:chExt cx="2685600" cy="5141245"/>
          </a:xfrm>
        </p:grpSpPr>
        <p:pic>
          <p:nvPicPr>
            <p:cNvPr id="13" name="Picture 18" descr="Img330245359">
              <a:extLst>
                <a:ext uri="{FF2B5EF4-FFF2-40B4-BE49-F238E27FC236}">
                  <a16:creationId xmlns:a16="http://schemas.microsoft.com/office/drawing/2014/main" id="{4B992490-B843-4F9E-9700-0A6994278B8F}"/>
                </a:ext>
              </a:extLst>
            </p:cNvPr>
            <p:cNvPicPr>
              <a:picLocks noChangeAspect="1"/>
            </p:cNvPicPr>
            <p:nvPr/>
          </p:nvPicPr>
          <p:blipFill>
            <a:blip r:embed="rId7"/>
            <a:srcRect l="13635" t="15262" r="25000" b="16057"/>
            <a:stretch>
              <a:fillRect/>
            </a:stretch>
          </p:blipFill>
          <p:spPr>
            <a:xfrm>
              <a:off x="1561399" y="1384285"/>
              <a:ext cx="2684029" cy="1714500"/>
            </a:xfrm>
            <a:prstGeom prst="rect">
              <a:avLst/>
            </a:prstGeom>
            <a:noFill/>
            <a:ln w="9525">
              <a:noFill/>
            </a:ln>
            <a:effectLst>
              <a:outerShdw blurRad="50800" dist="38100" dir="2700000" algn="tl" rotWithShape="0">
                <a:prstClr val="black">
                  <a:alpha val="40000"/>
                </a:prstClr>
              </a:outerShdw>
              <a:softEdge rad="127000"/>
            </a:effectLst>
          </p:spPr>
        </p:pic>
        <p:pic>
          <p:nvPicPr>
            <p:cNvPr id="14" name="Picture 10" descr="See the source image">
              <a:extLst>
                <a:ext uri="{FF2B5EF4-FFF2-40B4-BE49-F238E27FC236}">
                  <a16:creationId xmlns:a16="http://schemas.microsoft.com/office/drawing/2014/main" id="{B24ED5C9-3394-439B-A773-BB1035B3C85C}"/>
                </a:ext>
              </a:extLst>
            </p:cNvPr>
            <p:cNvPicPr>
              <a:picLocks noChangeAspect="1" noChangeArrowheads="1"/>
            </p:cNvPicPr>
            <p:nvPr/>
          </p:nvPicPr>
          <p:blipFill>
            <a:blip r:embed="rId8" cstate="print">
              <a:extLst>
                <a:ext uri="{28A0092B-C50C-407E-A947-70E740481C1C}">
                  <a14:useLocalDpi xmlns:a14="http://schemas.microsoft.com/office/drawing/2010/main" val="0"/>
                </a:ext>
              </a:extLst>
            </a:blip>
            <a:srcRect/>
            <a:stretch>
              <a:fillRect/>
            </a:stretch>
          </p:blipFill>
          <p:spPr bwMode="auto">
            <a:xfrm>
              <a:off x="1559828" y="3097658"/>
              <a:ext cx="2685600" cy="1714500"/>
            </a:xfrm>
            <a:prstGeom prst="rect">
              <a:avLst/>
            </a:prstGeom>
            <a:noFill/>
            <a:effectLst>
              <a:outerShdw blurRad="50800" dist="38100" dir="2700000" algn="tl" rotWithShape="0">
                <a:prstClr val="black">
                  <a:alpha val="40000"/>
                </a:prstClr>
              </a:outerShdw>
              <a:softEdge rad="127000"/>
            </a:effectLst>
            <a:extLst>
              <a:ext uri="{909E8E84-426E-40DD-AFC4-6F175D3DCCD1}">
                <a14:hiddenFill xmlns:a14="http://schemas.microsoft.com/office/drawing/2010/main">
                  <a:solidFill>
                    <a:srgbClr val="FFFFFF"/>
                  </a:solidFill>
                </a14:hiddenFill>
              </a:ext>
            </a:extLst>
          </p:spPr>
        </p:pic>
        <p:pic>
          <p:nvPicPr>
            <p:cNvPr id="15" name="Picture 14" descr="See the source image">
              <a:extLst>
                <a:ext uri="{FF2B5EF4-FFF2-40B4-BE49-F238E27FC236}">
                  <a16:creationId xmlns:a16="http://schemas.microsoft.com/office/drawing/2014/main" id="{FB8CE9B8-C837-4222-9F33-A099BB9A3E53}"/>
                </a:ext>
              </a:extLst>
            </p:cNvPr>
            <p:cNvPicPr>
              <a:picLocks noChangeAspect="1" noChangeArrowheads="1"/>
            </p:cNvPicPr>
            <p:nvPr/>
          </p:nvPicPr>
          <p:blipFill>
            <a:blip r:embed="rId9" cstate="print">
              <a:extLst>
                <a:ext uri="{28A0092B-C50C-407E-A947-70E740481C1C}">
                  <a14:useLocalDpi xmlns:a14="http://schemas.microsoft.com/office/drawing/2010/main" val="0"/>
                </a:ext>
              </a:extLst>
            </a:blip>
            <a:srcRect/>
            <a:stretch>
              <a:fillRect/>
            </a:stretch>
          </p:blipFill>
          <p:spPr bwMode="auto">
            <a:xfrm>
              <a:off x="1559828" y="4811031"/>
              <a:ext cx="2684029" cy="1714499"/>
            </a:xfrm>
            <a:prstGeom prst="rect">
              <a:avLst/>
            </a:prstGeom>
            <a:noFill/>
            <a:effectLst>
              <a:outerShdw blurRad="50800" dist="38100" dir="2700000" algn="tl" rotWithShape="0">
                <a:prstClr val="black">
                  <a:alpha val="40000"/>
                </a:prstClr>
              </a:outerShdw>
              <a:softEdge rad="127000"/>
            </a:effectLst>
            <a:extLst>
              <a:ext uri="{909E8E84-426E-40DD-AFC4-6F175D3DCCD1}">
                <a14:hiddenFill xmlns:a14="http://schemas.microsoft.com/office/drawing/2010/main">
                  <a:solidFill>
                    <a:srgbClr val="FFFFFF"/>
                  </a:solidFill>
                </a14:hiddenFill>
              </a:ext>
            </a:extLst>
          </p:spPr>
        </p:pic>
      </p:grpSp>
      <p:pic>
        <p:nvPicPr>
          <p:cNvPr id="16" name="图片 2" descr="IMG_6458">
            <a:extLst>
              <a:ext uri="{FF2B5EF4-FFF2-40B4-BE49-F238E27FC236}">
                <a16:creationId xmlns:a16="http://schemas.microsoft.com/office/drawing/2014/main" id="{F62C952A-A0CC-4BA6-B13D-B6FF91BE56FA}"/>
              </a:ext>
            </a:extLst>
          </p:cNvPr>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9191447" y="1936960"/>
            <a:ext cx="2493577" cy="1513017"/>
          </a:xfrm>
          <a:prstGeom prst="rect">
            <a:avLst/>
          </a:prstGeom>
          <a:noFill/>
          <a:ln w="9525">
            <a:noFill/>
          </a:ln>
          <a:effectLst>
            <a:outerShdw blurRad="50800" dist="38100" dir="2700000" algn="tl" rotWithShape="0">
              <a:prstClr val="black">
                <a:alpha val="40000"/>
              </a:prstClr>
            </a:outerShdw>
            <a:softEdge rad="127000"/>
          </a:effectLst>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7" name="矩形 40">
            <a:extLst>
              <a:ext uri="{FF2B5EF4-FFF2-40B4-BE49-F238E27FC236}">
                <a16:creationId xmlns:a16="http://schemas.microsoft.com/office/drawing/2014/main" id="{B208CA5A-3703-46E0-AD14-8375FEBBC2AD}"/>
              </a:ext>
            </a:extLst>
          </p:cNvPr>
          <p:cNvSpPr/>
          <p:nvPr/>
        </p:nvSpPr>
        <p:spPr>
          <a:xfrm>
            <a:off x="949832" y="1370003"/>
            <a:ext cx="1741583"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Machine</a:t>
            </a:r>
            <a:endParaRPr lang="en-US" altLang="en-US"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8" name="矩形 40">
            <a:extLst>
              <a:ext uri="{FF2B5EF4-FFF2-40B4-BE49-F238E27FC236}">
                <a16:creationId xmlns:a16="http://schemas.microsoft.com/office/drawing/2014/main" id="{A8DE1428-97C0-4946-BE2B-5163BFE95F9E}"/>
              </a:ext>
            </a:extLst>
          </p:cNvPr>
          <p:cNvSpPr/>
          <p:nvPr/>
        </p:nvSpPr>
        <p:spPr>
          <a:xfrm>
            <a:off x="3723103" y="1359379"/>
            <a:ext cx="1408276"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A</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ccident</a:t>
            </a:r>
            <a:endParaRPr lang="en-US" altLang="en-US"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9" name="矩形 40">
            <a:extLst>
              <a:ext uri="{FF2B5EF4-FFF2-40B4-BE49-F238E27FC236}">
                <a16:creationId xmlns:a16="http://schemas.microsoft.com/office/drawing/2014/main" id="{6B579749-6448-481C-AAF5-BFD2D71111CC}"/>
              </a:ext>
            </a:extLst>
          </p:cNvPr>
          <p:cNvSpPr/>
          <p:nvPr/>
        </p:nvSpPr>
        <p:spPr>
          <a:xfrm>
            <a:off x="6159898" y="1359379"/>
            <a:ext cx="1945523"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Social impact</a:t>
            </a:r>
            <a:endParaRPr lang="en-US" altLang="en-US"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20" name="矩形 19">
            <a:extLst>
              <a:ext uri="{FF2B5EF4-FFF2-40B4-BE49-F238E27FC236}">
                <a16:creationId xmlns:a16="http://schemas.microsoft.com/office/drawing/2014/main" id="{A8152D5F-5B49-4023-BF3F-6B9B6A136869}"/>
              </a:ext>
            </a:extLst>
          </p:cNvPr>
          <p:cNvSpPr/>
          <p:nvPr/>
        </p:nvSpPr>
        <p:spPr>
          <a:xfrm>
            <a:off x="9105691" y="1355314"/>
            <a:ext cx="2730462"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Health management</a:t>
            </a:r>
            <a:endParaRPr lang="zh-CN" altLang="en-US"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21" name="Picture 2">
            <a:extLst>
              <a:ext uri="{FF2B5EF4-FFF2-40B4-BE49-F238E27FC236}">
                <a16:creationId xmlns:a16="http://schemas.microsoft.com/office/drawing/2014/main" id="{2BE84BCF-184C-4C81-9657-64E9D04BA5F3}"/>
              </a:ext>
            </a:extLst>
          </p:cNvPr>
          <p:cNvPicPr>
            <a:picLocks noChangeAspect="1" noChangeArrowheads="1"/>
          </p:cNvPicPr>
          <p:nvPr/>
        </p:nvPicPr>
        <p:blipFill>
          <a:blip r:embed="rId11" cstate="print">
            <a:extLst>
              <a:ext uri="{28A0092B-C50C-407E-A947-70E740481C1C}">
                <a14:useLocalDpi xmlns:a14="http://schemas.microsoft.com/office/drawing/2010/main" val="0"/>
              </a:ext>
            </a:extLst>
          </a:blip>
          <a:srcRect/>
          <a:stretch>
            <a:fillRect/>
          </a:stretch>
        </p:blipFill>
        <p:spPr bwMode="auto">
          <a:xfrm>
            <a:off x="9191447" y="3332891"/>
            <a:ext cx="2492118" cy="1539396"/>
          </a:xfrm>
          <a:prstGeom prst="rect">
            <a:avLst/>
          </a:prstGeom>
          <a:noFill/>
          <a:ln w="9525">
            <a:noFill/>
          </a:ln>
          <a:effectLst>
            <a:outerShdw blurRad="50800" dist="38100" dir="2700000" algn="tl" rotWithShape="0">
              <a:prstClr val="black">
                <a:alpha val="40000"/>
              </a:prstClr>
            </a:outerShdw>
            <a:softEdge rad="127000"/>
          </a:effectLst>
          <a:extLst>
            <a:ext uri="{909E8E84-426E-40DD-AFC4-6F175D3DCCD1}">
              <a14:hiddenFill xmlns:a14="http://schemas.microsoft.com/office/drawing/2010/main">
                <a:solidFill>
                  <a:srgbClr val="FFFFFF"/>
                </a:solidFill>
              </a14:hiddenFill>
            </a:ext>
          </a:extLst>
        </p:spPr>
      </p:pic>
      <p:grpSp>
        <p:nvGrpSpPr>
          <p:cNvPr id="22" name="组合 21">
            <a:extLst>
              <a:ext uri="{FF2B5EF4-FFF2-40B4-BE49-F238E27FC236}">
                <a16:creationId xmlns:a16="http://schemas.microsoft.com/office/drawing/2014/main" id="{AF03CE78-46BE-4386-8131-0A8DD726F47E}"/>
              </a:ext>
            </a:extLst>
          </p:cNvPr>
          <p:cNvGrpSpPr/>
          <p:nvPr/>
        </p:nvGrpSpPr>
        <p:grpSpPr>
          <a:xfrm>
            <a:off x="5724796" y="1797588"/>
            <a:ext cx="2533556" cy="4485305"/>
            <a:chOff x="5690271" y="2043274"/>
            <a:chExt cx="2533556" cy="4485305"/>
          </a:xfrm>
        </p:grpSpPr>
        <p:pic>
          <p:nvPicPr>
            <p:cNvPr id="23" name="图片 22">
              <a:extLst>
                <a:ext uri="{FF2B5EF4-FFF2-40B4-BE49-F238E27FC236}">
                  <a16:creationId xmlns:a16="http://schemas.microsoft.com/office/drawing/2014/main" id="{1A625ACF-5110-487D-B505-688A433D3856}"/>
                </a:ext>
              </a:extLst>
            </p:cNvPr>
            <p:cNvPicPr>
              <a:picLocks noChangeAspect="1"/>
            </p:cNvPicPr>
            <p:nvPr/>
          </p:nvPicPr>
          <p:blipFill>
            <a:blip r:embed="rId12"/>
            <a:stretch>
              <a:fillRect/>
            </a:stretch>
          </p:blipFill>
          <p:spPr>
            <a:xfrm>
              <a:off x="5726464" y="4986656"/>
              <a:ext cx="2497363" cy="1541923"/>
            </a:xfrm>
            <a:prstGeom prst="rect">
              <a:avLst/>
            </a:prstGeom>
            <a:noFill/>
            <a:effectLst>
              <a:outerShdw blurRad="50800" dist="38100" dir="2700000" algn="tl" rotWithShape="0">
                <a:prstClr val="black">
                  <a:alpha val="40000"/>
                </a:prstClr>
              </a:outerShdw>
              <a:softEdge rad="127000"/>
            </a:effectLst>
          </p:spPr>
        </p:pic>
        <p:pic>
          <p:nvPicPr>
            <p:cNvPr id="24" name="图片 23">
              <a:extLst>
                <a:ext uri="{FF2B5EF4-FFF2-40B4-BE49-F238E27FC236}">
                  <a16:creationId xmlns:a16="http://schemas.microsoft.com/office/drawing/2014/main" id="{0EBBB8E7-5EC3-4BBD-B8CC-E457DFEB5CAB}"/>
                </a:ext>
              </a:extLst>
            </p:cNvPr>
            <p:cNvPicPr>
              <a:picLocks noChangeAspect="1"/>
            </p:cNvPicPr>
            <p:nvPr/>
          </p:nvPicPr>
          <p:blipFill>
            <a:blip r:embed="rId13" cstate="print">
              <a:extLst>
                <a:ext uri="{28A0092B-C50C-407E-A947-70E740481C1C}">
                  <a14:useLocalDpi xmlns:a14="http://schemas.microsoft.com/office/drawing/2010/main" val="0"/>
                </a:ext>
              </a:extLst>
            </a:blip>
            <a:stretch>
              <a:fillRect/>
            </a:stretch>
          </p:blipFill>
          <p:spPr>
            <a:xfrm>
              <a:off x="5726464" y="2043274"/>
              <a:ext cx="2492119" cy="1541923"/>
            </a:xfrm>
            <a:prstGeom prst="rect">
              <a:avLst/>
            </a:prstGeom>
            <a:noFill/>
            <a:ln w="9525">
              <a:noFill/>
            </a:ln>
            <a:effectLst>
              <a:outerShdw blurRad="50800" dist="38100" dir="2700000" algn="tl" rotWithShape="0">
                <a:prstClr val="black">
                  <a:alpha val="40000"/>
                </a:prstClr>
              </a:outerShdw>
              <a:softEdge rad="127000"/>
            </a:effectLst>
          </p:spPr>
        </p:pic>
        <p:pic>
          <p:nvPicPr>
            <p:cNvPr id="25" name="图片 24">
              <a:extLst>
                <a:ext uri="{FF2B5EF4-FFF2-40B4-BE49-F238E27FC236}">
                  <a16:creationId xmlns:a16="http://schemas.microsoft.com/office/drawing/2014/main" id="{ECAC52C3-F19F-46D0-8164-BE61BBB77598}"/>
                </a:ext>
              </a:extLst>
            </p:cNvPr>
            <p:cNvPicPr>
              <a:picLocks noChangeAspect="1"/>
            </p:cNvPicPr>
            <p:nvPr/>
          </p:nvPicPr>
          <p:blipFill>
            <a:blip r:embed="rId14"/>
            <a:stretch>
              <a:fillRect/>
            </a:stretch>
          </p:blipFill>
          <p:spPr>
            <a:xfrm>
              <a:off x="5690271" y="3515237"/>
              <a:ext cx="2528312" cy="1500358"/>
            </a:xfrm>
            <a:prstGeom prst="rect">
              <a:avLst/>
            </a:prstGeom>
            <a:noFill/>
            <a:ln w="9525">
              <a:noFill/>
            </a:ln>
            <a:effectLst>
              <a:outerShdw blurRad="50800" dist="38100" dir="2700000" algn="tl" rotWithShape="0">
                <a:prstClr val="black">
                  <a:alpha val="40000"/>
                </a:prstClr>
              </a:outerShdw>
              <a:softEdge rad="127000"/>
            </a:effectLst>
          </p:spPr>
        </p:pic>
      </p:grpSp>
      <p:sp>
        <p:nvSpPr>
          <p:cNvPr id="26" name="矩形 25">
            <a:extLst>
              <a:ext uri="{FF2B5EF4-FFF2-40B4-BE49-F238E27FC236}">
                <a16:creationId xmlns:a16="http://schemas.microsoft.com/office/drawing/2014/main" id="{261847DA-EE74-4F72-BA2F-EC4E12AAF870}"/>
              </a:ext>
            </a:extLst>
          </p:cNvPr>
          <p:cNvSpPr/>
          <p:nvPr/>
        </p:nvSpPr>
        <p:spPr>
          <a:xfrm>
            <a:off x="615609" y="1231918"/>
            <a:ext cx="2436795" cy="49831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7" name="矩形 26">
            <a:extLst>
              <a:ext uri="{FF2B5EF4-FFF2-40B4-BE49-F238E27FC236}">
                <a16:creationId xmlns:a16="http://schemas.microsoft.com/office/drawing/2014/main" id="{EA7CC436-022F-4FE8-8B28-179429B7139A}"/>
              </a:ext>
            </a:extLst>
          </p:cNvPr>
          <p:cNvSpPr/>
          <p:nvPr/>
        </p:nvSpPr>
        <p:spPr>
          <a:xfrm>
            <a:off x="3208844" y="1231918"/>
            <a:ext cx="2436795" cy="49831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8" name="矩形 27">
            <a:extLst>
              <a:ext uri="{FF2B5EF4-FFF2-40B4-BE49-F238E27FC236}">
                <a16:creationId xmlns:a16="http://schemas.microsoft.com/office/drawing/2014/main" id="{34223463-306B-44E8-B6A9-7A787B5B386F}"/>
              </a:ext>
            </a:extLst>
          </p:cNvPr>
          <p:cNvSpPr/>
          <p:nvPr/>
        </p:nvSpPr>
        <p:spPr>
          <a:xfrm>
            <a:off x="5816313" y="1233465"/>
            <a:ext cx="2436795" cy="49831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sp>
        <p:nvSpPr>
          <p:cNvPr id="29" name="矩形 28">
            <a:extLst>
              <a:ext uri="{FF2B5EF4-FFF2-40B4-BE49-F238E27FC236}">
                <a16:creationId xmlns:a16="http://schemas.microsoft.com/office/drawing/2014/main" id="{9AB23EC7-06A9-43E9-ABE7-4038FCAC949E}"/>
              </a:ext>
            </a:extLst>
          </p:cNvPr>
          <p:cNvSpPr/>
          <p:nvPr/>
        </p:nvSpPr>
        <p:spPr>
          <a:xfrm>
            <a:off x="9006553" y="1231917"/>
            <a:ext cx="2926531" cy="4983187"/>
          </a:xfrm>
          <a:prstGeom prst="rect">
            <a:avLst/>
          </a:prstGeom>
          <a:noFill/>
          <a:ln>
            <a:prstDash val="dash"/>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zh-CN" altLang="en-US"/>
          </a:p>
        </p:txBody>
      </p:sp>
      <p:pic>
        <p:nvPicPr>
          <p:cNvPr id="30" name="图片 29">
            <a:extLst>
              <a:ext uri="{FF2B5EF4-FFF2-40B4-BE49-F238E27FC236}">
                <a16:creationId xmlns:a16="http://schemas.microsoft.com/office/drawing/2014/main" id="{CF595E6A-E9BF-4E29-A034-698B97471759}"/>
              </a:ext>
            </a:extLst>
          </p:cNvPr>
          <p:cNvPicPr>
            <a:picLocks noChangeAspect="1"/>
          </p:cNvPicPr>
          <p:nvPr/>
        </p:nvPicPr>
        <p:blipFill>
          <a:blip r:embed="rId15" cstate="print">
            <a:extLst>
              <a:ext uri="{28A0092B-C50C-407E-A947-70E740481C1C}">
                <a14:useLocalDpi xmlns:a14="http://schemas.microsoft.com/office/drawing/2010/main" val="0"/>
              </a:ext>
            </a:extLst>
          </a:blip>
          <a:stretch>
            <a:fillRect/>
          </a:stretch>
        </p:blipFill>
        <p:spPr>
          <a:xfrm>
            <a:off x="9189988" y="4749811"/>
            <a:ext cx="2493577" cy="1539396"/>
          </a:xfrm>
          <a:prstGeom prst="rect">
            <a:avLst/>
          </a:prstGeom>
          <a:noFill/>
          <a:ln w="9525">
            <a:noFill/>
          </a:ln>
          <a:effectLst>
            <a:outerShdw blurRad="50800" dist="38100" dir="2700000" algn="tl" rotWithShape="0">
              <a:prstClr val="black">
                <a:alpha val="40000"/>
              </a:prstClr>
            </a:outerShdw>
            <a:softEdge rad="127000"/>
          </a:effectLst>
        </p:spPr>
      </p:pic>
    </p:spTree>
    <p:extLst>
      <p:ext uri="{BB962C8B-B14F-4D97-AF65-F5344CB8AC3E}">
        <p14:creationId xmlns:p14="http://schemas.microsoft.com/office/powerpoint/2010/main" val="3721847546"/>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0001" y="720000"/>
            <a:ext cx="7281956" cy="442756"/>
          </a:xfrm>
        </p:spPr>
        <p:txBody>
          <a:bodyPr>
            <a:normAutofit lnSpcReduction="10000"/>
          </a:bodyPr>
          <a:lstStyle/>
          <a:p>
            <a:r>
              <a:rPr lang="en-US" altLang="zh-CN" dirty="0" smtClean="0"/>
              <a:t>Artificial intelligence —— not for the model itself</a:t>
            </a:r>
            <a:endParaRPr lang="zh-CN" altLang="en-US" dirty="0"/>
          </a:p>
        </p:txBody>
      </p:sp>
      <p:sp>
        <p:nvSpPr>
          <p:cNvPr id="3" name="灯片编号占位符 2"/>
          <p:cNvSpPr>
            <a:spLocks noGrp="1"/>
          </p:cNvSpPr>
          <p:nvPr>
            <p:ph type="sldNum" sz="quarter" idx="12"/>
          </p:nvPr>
        </p:nvSpPr>
        <p:spPr/>
        <p:txBody>
          <a:bodyPr/>
          <a:lstStyle/>
          <a:p>
            <a:fld id="{977BA8E6-E826-B147-AA17-E3D76A29629C}" type="slidenum">
              <a:rPr kumimoji="1" lang="zh-CN" altLang="en-US" smtClean="0"/>
              <a:t>4</a:t>
            </a:fld>
            <a:endParaRPr kumimoji="1" lang="zh-CN" altLang="en-US"/>
          </a:p>
        </p:txBody>
      </p:sp>
      <p:pic>
        <p:nvPicPr>
          <p:cNvPr id="4" name="Picture 2" descr="Fig. 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0184" y="1622228"/>
            <a:ext cx="3739092" cy="2395654"/>
          </a:xfrm>
          <a:prstGeom prst="rect">
            <a:avLst/>
          </a:prstGeom>
          <a:noFill/>
          <a:ln w="19050">
            <a:solidFill>
              <a:srgbClr val="5C307D"/>
            </a:solidFill>
            <a:prstDash val="dash"/>
          </a:ln>
          <a:extLst>
            <a:ext uri="{909E8E84-426E-40DD-AFC4-6F175D3DCCD1}">
              <a14:hiddenFill xmlns:a14="http://schemas.microsoft.com/office/drawing/2010/main">
                <a:solidFill>
                  <a:srgbClr val="FFFFFF"/>
                </a:solidFill>
              </a14:hiddenFill>
            </a:ext>
          </a:extLst>
        </p:spPr>
      </p:pic>
      <p:sp>
        <p:nvSpPr>
          <p:cNvPr id="6" name="矩形 5">
            <a:extLst>
              <a:ext uri="{FF2B5EF4-FFF2-40B4-BE49-F238E27FC236}">
                <a16:creationId xmlns:a16="http://schemas.microsoft.com/office/drawing/2014/main" id="{A8152D5F-5B49-4023-BF3F-6B9B6A136869}"/>
              </a:ext>
            </a:extLst>
          </p:cNvPr>
          <p:cNvSpPr/>
          <p:nvPr/>
        </p:nvSpPr>
        <p:spPr>
          <a:xfrm>
            <a:off x="110183" y="1622227"/>
            <a:ext cx="1599754"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err="1"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Alphafold</a:t>
            </a:r>
            <a:endPar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7" name="图片 6"/>
          <p:cNvPicPr>
            <a:picLocks noChangeAspect="1"/>
          </p:cNvPicPr>
          <p:nvPr/>
        </p:nvPicPr>
        <p:blipFill rotWithShape="1">
          <a:blip r:embed="rId4"/>
          <a:srcRect b="13851"/>
          <a:stretch/>
        </p:blipFill>
        <p:spPr>
          <a:xfrm>
            <a:off x="4028361" y="1621480"/>
            <a:ext cx="3636558" cy="2409485"/>
          </a:xfrm>
          <a:prstGeom prst="rect">
            <a:avLst/>
          </a:prstGeom>
          <a:ln w="19050">
            <a:solidFill>
              <a:srgbClr val="5C307D"/>
            </a:solidFill>
            <a:prstDash val="dash"/>
          </a:ln>
        </p:spPr>
      </p:pic>
      <p:sp>
        <p:nvSpPr>
          <p:cNvPr id="8" name="矩形 7">
            <a:extLst>
              <a:ext uri="{FF2B5EF4-FFF2-40B4-BE49-F238E27FC236}">
                <a16:creationId xmlns:a16="http://schemas.microsoft.com/office/drawing/2014/main" id="{A8152D5F-5B49-4023-BF3F-6B9B6A136869}"/>
              </a:ext>
            </a:extLst>
          </p:cNvPr>
          <p:cNvSpPr/>
          <p:nvPr/>
        </p:nvSpPr>
        <p:spPr>
          <a:xfrm>
            <a:off x="4034306" y="1592493"/>
            <a:ext cx="3454399"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Learning govern equation</a:t>
            </a:r>
          </a:p>
        </p:txBody>
      </p:sp>
      <p:sp>
        <p:nvSpPr>
          <p:cNvPr id="9" name="矩形 8"/>
          <p:cNvSpPr/>
          <p:nvPr/>
        </p:nvSpPr>
        <p:spPr>
          <a:xfrm>
            <a:off x="31397" y="6556257"/>
            <a:ext cx="12160603" cy="369332"/>
          </a:xfrm>
          <a:prstGeom prst="rect">
            <a:avLst/>
          </a:prstGeom>
        </p:spPr>
        <p:txBody>
          <a:bodyPr wrap="square">
            <a:spAutoFit/>
          </a:bodyPr>
          <a:lstStyle/>
          <a:p>
            <a:r>
              <a:rPr lang="en-US" altLang="zh-CN" dirty="0">
                <a:solidFill>
                  <a:schemeClr val="bg1"/>
                </a:solidFill>
              </a:rPr>
              <a:t>“Discovering governing equations from data by sparse identification of nonlinear </a:t>
            </a:r>
            <a:r>
              <a:rPr lang="en-US" altLang="zh-CN" dirty="0" smtClean="0">
                <a:solidFill>
                  <a:schemeClr val="bg1"/>
                </a:solidFill>
              </a:rPr>
              <a:t>dynamical  systems</a:t>
            </a:r>
            <a:r>
              <a:rPr lang="en-US" altLang="zh-CN" dirty="0">
                <a:solidFill>
                  <a:schemeClr val="bg1"/>
                </a:solidFill>
              </a:rPr>
              <a:t>.”PNAS,2015</a:t>
            </a:r>
            <a:endParaRPr lang="zh-CN" altLang="en-US" dirty="0"/>
          </a:p>
        </p:txBody>
      </p:sp>
      <p:sp>
        <p:nvSpPr>
          <p:cNvPr id="11" name="矩形 10"/>
          <p:cNvSpPr/>
          <p:nvPr/>
        </p:nvSpPr>
        <p:spPr>
          <a:xfrm>
            <a:off x="2492021" y="5038983"/>
            <a:ext cx="7079182" cy="523220"/>
          </a:xfrm>
          <a:prstGeom prst="rect">
            <a:avLst/>
          </a:prstGeom>
        </p:spPr>
        <p:txBody>
          <a:bodyPr wrap="none">
            <a:spAutoFit/>
          </a:bodyPr>
          <a:lstStyle/>
          <a:p>
            <a:pPr algn="ctr">
              <a:spcBef>
                <a:spcPct val="0"/>
              </a:spcBef>
            </a:pPr>
            <a:r>
              <a:rPr lang="en-US" altLang="zh-CN" sz="28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Think about what </a:t>
            </a:r>
            <a:r>
              <a:rPr lang="en-US" altLang="zh-CN" sz="28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can we learn </a:t>
            </a:r>
            <a:r>
              <a:rPr lang="en-US" altLang="zh-CN" sz="28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from </a:t>
            </a:r>
            <a:r>
              <a:rPr lang="en-US" altLang="zh-CN" sz="2800" b="1" dirty="0" smtClean="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AI</a:t>
            </a:r>
            <a:endParaRPr lang="en-US" altLang="zh-CN" sz="28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2" name="矩形 11"/>
          <p:cNvSpPr/>
          <p:nvPr/>
        </p:nvSpPr>
        <p:spPr>
          <a:xfrm>
            <a:off x="131586" y="6309626"/>
            <a:ext cx="11855803" cy="369332"/>
          </a:xfrm>
          <a:prstGeom prst="rect">
            <a:avLst/>
          </a:prstGeom>
        </p:spPr>
        <p:txBody>
          <a:bodyPr wrap="square">
            <a:spAutoFit/>
          </a:bodyPr>
          <a:lstStyle/>
          <a:p>
            <a:r>
              <a:rPr lang="en-US" altLang="zh-CN" dirty="0">
                <a:solidFill>
                  <a:schemeClr val="bg1"/>
                </a:solidFill>
              </a:rPr>
              <a:t>K. </a:t>
            </a:r>
            <a:r>
              <a:rPr lang="en-US" altLang="zh-CN" dirty="0" err="1">
                <a:solidFill>
                  <a:schemeClr val="bg1"/>
                </a:solidFill>
              </a:rPr>
              <a:t>Tunyasuvunakool</a:t>
            </a:r>
            <a:r>
              <a:rPr lang="en-US" altLang="zh-CN" dirty="0">
                <a:solidFill>
                  <a:schemeClr val="bg1"/>
                </a:solidFill>
              </a:rPr>
              <a:t> et al., “Highly accurate protein structure prediction for the human proteome,” Nature, 2021.</a:t>
            </a:r>
            <a:endParaRPr lang="zh-CN" altLang="en-US" dirty="0">
              <a:solidFill>
                <a:schemeClr val="bg1"/>
              </a:solidFill>
            </a:endParaRPr>
          </a:p>
        </p:txBody>
      </p:sp>
      <p:pic>
        <p:nvPicPr>
          <p:cNvPr id="14" name="图片 13"/>
          <p:cNvPicPr>
            <a:picLocks noChangeAspect="1"/>
          </p:cNvPicPr>
          <p:nvPr/>
        </p:nvPicPr>
        <p:blipFill>
          <a:blip r:embed="rId5"/>
          <a:stretch>
            <a:fillRect/>
          </a:stretch>
        </p:blipFill>
        <p:spPr>
          <a:xfrm>
            <a:off x="7844004" y="1621480"/>
            <a:ext cx="4218288" cy="2396402"/>
          </a:xfrm>
          <a:prstGeom prst="rect">
            <a:avLst/>
          </a:prstGeom>
          <a:ln w="19050">
            <a:solidFill>
              <a:srgbClr val="5C307D"/>
            </a:solidFill>
            <a:prstDash val="dash"/>
          </a:ln>
        </p:spPr>
      </p:pic>
      <p:sp>
        <p:nvSpPr>
          <p:cNvPr id="17" name="矩形 16">
            <a:extLst>
              <a:ext uri="{FF2B5EF4-FFF2-40B4-BE49-F238E27FC236}">
                <a16:creationId xmlns:a16="http://schemas.microsoft.com/office/drawing/2014/main" id="{A8152D5F-5B49-4023-BF3F-6B9B6A136869}"/>
              </a:ext>
            </a:extLst>
          </p:cNvPr>
          <p:cNvSpPr/>
          <p:nvPr/>
        </p:nvSpPr>
        <p:spPr>
          <a:xfrm>
            <a:off x="7844004" y="1592493"/>
            <a:ext cx="3454399"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Large language model</a:t>
            </a:r>
          </a:p>
        </p:txBody>
      </p:sp>
    </p:spTree>
    <p:extLst>
      <p:ext uri="{BB962C8B-B14F-4D97-AF65-F5344CB8AC3E}">
        <p14:creationId xmlns:p14="http://schemas.microsoft.com/office/powerpoint/2010/main" val="1132638602"/>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内容占位符 1"/>
          <p:cNvSpPr>
            <a:spLocks noGrp="1"/>
          </p:cNvSpPr>
          <p:nvPr>
            <p:ph idx="1"/>
          </p:nvPr>
        </p:nvSpPr>
        <p:spPr>
          <a:xfrm>
            <a:off x="180000" y="720000"/>
            <a:ext cx="11033632" cy="533067"/>
          </a:xfrm>
        </p:spPr>
        <p:txBody>
          <a:bodyPr>
            <a:normAutofit fontScale="92500"/>
          </a:bodyPr>
          <a:lstStyle/>
          <a:p>
            <a:r>
              <a:rPr lang="en-US" altLang="zh-CN" dirty="0" smtClean="0"/>
              <a:t>We need know how to make decision: generate </a:t>
            </a:r>
            <a:r>
              <a:rPr lang="en-US" altLang="zh-CN" dirty="0"/>
              <a:t>transparent expert systems through AI</a:t>
            </a:r>
            <a:endParaRPr lang="zh-CN" altLang="en-US" dirty="0"/>
          </a:p>
        </p:txBody>
      </p:sp>
      <p:sp>
        <p:nvSpPr>
          <p:cNvPr id="3" name="灯片编号占位符 2"/>
          <p:cNvSpPr>
            <a:spLocks noGrp="1"/>
          </p:cNvSpPr>
          <p:nvPr>
            <p:ph type="sldNum" sz="quarter" idx="12"/>
          </p:nvPr>
        </p:nvSpPr>
        <p:spPr/>
        <p:txBody>
          <a:bodyPr/>
          <a:lstStyle/>
          <a:p>
            <a:fld id="{977BA8E6-E826-B147-AA17-E3D76A29629C}" type="slidenum">
              <a:rPr kumimoji="1" lang="zh-CN" altLang="en-US" smtClean="0"/>
              <a:t>5</a:t>
            </a:fld>
            <a:endParaRPr kumimoji="1" lang="zh-CN" altLang="en-US"/>
          </a:p>
        </p:txBody>
      </p:sp>
      <p:sp>
        <p:nvSpPr>
          <p:cNvPr id="18" name="矩形 17"/>
          <p:cNvSpPr/>
          <p:nvPr/>
        </p:nvSpPr>
        <p:spPr>
          <a:xfrm>
            <a:off x="0" y="6470119"/>
            <a:ext cx="12332233" cy="369332"/>
          </a:xfrm>
          <a:prstGeom prst="rect">
            <a:avLst/>
          </a:prstGeom>
        </p:spPr>
        <p:txBody>
          <a:bodyPr wrap="square">
            <a:spAutoFit/>
          </a:bodyPr>
          <a:lstStyle/>
          <a:p>
            <a:r>
              <a:rPr lang="en-US" altLang="zh-CN" dirty="0">
                <a:solidFill>
                  <a:schemeClr val="bg1"/>
                </a:solidFill>
              </a:rPr>
              <a:t>J. J. Sun et al., “</a:t>
            </a:r>
            <a:r>
              <a:rPr lang="en-US" altLang="zh-CN" dirty="0" err="1">
                <a:solidFill>
                  <a:schemeClr val="bg1"/>
                </a:solidFill>
              </a:rPr>
              <a:t>Neurosymbolic</a:t>
            </a:r>
            <a:r>
              <a:rPr lang="en-US" altLang="zh-CN" dirty="0">
                <a:solidFill>
                  <a:schemeClr val="bg1"/>
                </a:solidFill>
              </a:rPr>
              <a:t> Programming for Science,” </a:t>
            </a:r>
            <a:r>
              <a:rPr lang="en-US" altLang="zh-CN" dirty="0" err="1">
                <a:solidFill>
                  <a:schemeClr val="bg1"/>
                </a:solidFill>
              </a:rPr>
              <a:t>NeurIPS</a:t>
            </a:r>
            <a:r>
              <a:rPr lang="en-US" altLang="zh-CN" dirty="0">
                <a:solidFill>
                  <a:schemeClr val="bg1"/>
                </a:solidFill>
              </a:rPr>
              <a:t> 2022 AI for Science Workshop. (</a:t>
            </a:r>
            <a:r>
              <a:rPr lang="en-US" altLang="zh-CN" dirty="0" err="1">
                <a:solidFill>
                  <a:schemeClr val="bg1"/>
                </a:solidFill>
              </a:rPr>
              <a:t>Caltech,MIT</a:t>
            </a:r>
            <a:r>
              <a:rPr lang="en-US" altLang="zh-CN" dirty="0">
                <a:solidFill>
                  <a:schemeClr val="bg1"/>
                </a:solidFill>
              </a:rPr>
              <a:t>)</a:t>
            </a:r>
            <a:endParaRPr lang="zh-CN" altLang="en-US" dirty="0">
              <a:solidFill>
                <a:schemeClr val="bg1"/>
              </a:solidFill>
            </a:endParaRPr>
          </a:p>
        </p:txBody>
      </p:sp>
      <p:pic>
        <p:nvPicPr>
          <p:cNvPr id="154" name="图片 153"/>
          <p:cNvPicPr>
            <a:picLocks noChangeAspect="1"/>
          </p:cNvPicPr>
          <p:nvPr/>
        </p:nvPicPr>
        <p:blipFill>
          <a:blip r:embed="rId3"/>
          <a:stretch>
            <a:fillRect/>
          </a:stretch>
        </p:blipFill>
        <p:spPr>
          <a:xfrm>
            <a:off x="5429953" y="1365912"/>
            <a:ext cx="5610580" cy="2507955"/>
          </a:xfrm>
          <a:prstGeom prst="rect">
            <a:avLst/>
          </a:prstGeom>
        </p:spPr>
      </p:pic>
      <p:pic>
        <p:nvPicPr>
          <p:cNvPr id="167" name="图片 166"/>
          <p:cNvPicPr>
            <a:picLocks noChangeAspect="1"/>
          </p:cNvPicPr>
          <p:nvPr/>
        </p:nvPicPr>
        <p:blipFill>
          <a:blip r:embed="rId4"/>
          <a:stretch>
            <a:fillRect/>
          </a:stretch>
        </p:blipFill>
        <p:spPr>
          <a:xfrm>
            <a:off x="5429953" y="4134507"/>
            <a:ext cx="5610580" cy="2104613"/>
          </a:xfrm>
          <a:prstGeom prst="rect">
            <a:avLst/>
          </a:prstGeom>
        </p:spPr>
      </p:pic>
      <p:sp>
        <p:nvSpPr>
          <p:cNvPr id="168" name="矩形 167">
            <a:extLst>
              <a:ext uri="{FF2B5EF4-FFF2-40B4-BE49-F238E27FC236}">
                <a16:creationId xmlns:a16="http://schemas.microsoft.com/office/drawing/2014/main" id="{A8152D5F-5B49-4023-BF3F-6B9B6A136869}"/>
              </a:ext>
            </a:extLst>
          </p:cNvPr>
          <p:cNvSpPr/>
          <p:nvPr/>
        </p:nvSpPr>
        <p:spPr>
          <a:xfrm>
            <a:off x="816972" y="2265946"/>
            <a:ext cx="3454399" cy="707886"/>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Q1 </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a:t>
            </a: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How to design the </a:t>
            </a:r>
            <a:r>
              <a:rPr lang="en-US" altLang="zh-CN" sz="2000" b="1" dirty="0">
                <a:solidFill>
                  <a:srgbClr val="FF0000"/>
                </a:solidFill>
                <a:latin typeface="华文中宋" panose="02010600040101010101" pitchFamily="2" charset="-122"/>
                <a:ea typeface="华文中宋" panose="02010600040101010101" pitchFamily="2" charset="-122"/>
                <a:cs typeface="Times New Roman" panose="02020603050405020304" pitchFamily="18" charset="0"/>
              </a:rPr>
              <a:t>transparent</a:t>
            </a: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 </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model</a:t>
            </a:r>
            <a:endParaRPr lang="zh-CN" altLang="en-US"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69" name="矩形 168">
            <a:extLst>
              <a:ext uri="{FF2B5EF4-FFF2-40B4-BE49-F238E27FC236}">
                <a16:creationId xmlns:a16="http://schemas.microsoft.com/office/drawing/2014/main" id="{A8152D5F-5B49-4023-BF3F-6B9B6A136869}"/>
              </a:ext>
            </a:extLst>
          </p:cNvPr>
          <p:cNvSpPr/>
          <p:nvPr/>
        </p:nvSpPr>
        <p:spPr>
          <a:xfrm>
            <a:off x="6421907" y="1113597"/>
            <a:ext cx="37945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Signal Operator nodes</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70" name="矩形 169">
            <a:extLst>
              <a:ext uri="{FF2B5EF4-FFF2-40B4-BE49-F238E27FC236}">
                <a16:creationId xmlns:a16="http://schemas.microsoft.com/office/drawing/2014/main" id="{A8152D5F-5B49-4023-BF3F-6B9B6A136869}"/>
              </a:ext>
            </a:extLst>
          </p:cNvPr>
          <p:cNvSpPr/>
          <p:nvPr/>
        </p:nvSpPr>
        <p:spPr>
          <a:xfrm>
            <a:off x="816971" y="4492740"/>
            <a:ext cx="3454399" cy="707886"/>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spcBef>
                <a:spcPct val="0"/>
              </a:spcBef>
              <a:buNone/>
            </a:pP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Q2</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 How </a:t>
            </a: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to connect the </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Signal Operator nodes</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
        <p:nvSpPr>
          <p:cNvPr id="171" name="矩形 170">
            <a:extLst>
              <a:ext uri="{FF2B5EF4-FFF2-40B4-BE49-F238E27FC236}">
                <a16:creationId xmlns:a16="http://schemas.microsoft.com/office/drawing/2014/main" id="{A8152D5F-5B49-4023-BF3F-6B9B6A136869}"/>
              </a:ext>
            </a:extLst>
          </p:cNvPr>
          <p:cNvSpPr/>
          <p:nvPr/>
        </p:nvSpPr>
        <p:spPr>
          <a:xfrm>
            <a:off x="6421907" y="3818953"/>
            <a:ext cx="37945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Knowledge-base</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2674342928"/>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kumimoji="1" lang="zh-CN" altLang="en-US" smtClean="0"/>
              <a:t>6</a:t>
            </a:fld>
            <a:endParaRPr kumimoji="1" lang="zh-CN" altLang="en-US"/>
          </a:p>
        </p:txBody>
      </p:sp>
      <p:sp>
        <p:nvSpPr>
          <p:cNvPr id="5" name="标题 4"/>
          <p:cNvSpPr>
            <a:spLocks noGrp="1"/>
          </p:cNvSpPr>
          <p:nvPr>
            <p:ph type="title"/>
          </p:nvPr>
        </p:nvSpPr>
        <p:spPr/>
        <p:txBody>
          <a:bodyPr/>
          <a:lstStyle/>
          <a:p>
            <a:r>
              <a:rPr lang="en-US" altLang="zh-CN" dirty="0" smtClean="0"/>
              <a:t>Content</a:t>
            </a:r>
            <a:endParaRPr lang="zh-CN" altLang="en-US" dirty="0"/>
          </a:p>
        </p:txBody>
      </p:sp>
      <p:sp>
        <p:nvSpPr>
          <p:cNvPr id="6" name="内容占位符 5"/>
          <p:cNvSpPr>
            <a:spLocks noGrp="1"/>
          </p:cNvSpPr>
          <p:nvPr>
            <p:ph idx="1"/>
          </p:nvPr>
        </p:nvSpPr>
        <p:spPr>
          <a:xfrm>
            <a:off x="3297801" y="1134536"/>
            <a:ext cx="6568688" cy="4583289"/>
          </a:xfrm>
        </p:spPr>
        <p:txBody>
          <a:bodyPr/>
          <a:lstStyle/>
          <a:p>
            <a:r>
              <a:rPr lang="en-US" altLang="zh-CN" dirty="0" smtClean="0"/>
              <a:t>Introduction</a:t>
            </a:r>
          </a:p>
          <a:p>
            <a:r>
              <a:rPr lang="en-US" altLang="zh-CN" dirty="0" smtClean="0">
                <a:solidFill>
                  <a:srgbClr val="FF0000"/>
                </a:solidFill>
              </a:rPr>
              <a:t>Related </a:t>
            </a:r>
            <a:r>
              <a:rPr lang="en-US" altLang="zh-CN" dirty="0" smtClean="0">
                <a:solidFill>
                  <a:srgbClr val="FF0000"/>
                </a:solidFill>
              </a:rPr>
              <a:t>work</a:t>
            </a:r>
            <a:r>
              <a:rPr lang="en-US" altLang="zh-CN" dirty="0">
                <a:solidFill>
                  <a:srgbClr val="FF0000"/>
                </a:solidFill>
              </a:rPr>
              <a:t>s</a:t>
            </a:r>
            <a:r>
              <a:rPr lang="en-US" altLang="zh-CN" dirty="0" smtClean="0">
                <a:solidFill>
                  <a:srgbClr val="FF0000"/>
                </a:solidFill>
              </a:rPr>
              <a:t> </a:t>
            </a:r>
            <a:endParaRPr lang="en-US" altLang="zh-CN" dirty="0" smtClean="0">
              <a:solidFill>
                <a:srgbClr val="FF0000"/>
              </a:solidFill>
            </a:endParaRPr>
          </a:p>
          <a:p>
            <a:r>
              <a:rPr lang="en-US" altLang="zh-CN" dirty="0" smtClean="0"/>
              <a:t>Method: </a:t>
            </a:r>
            <a:r>
              <a:rPr lang="en-US" altLang="zh-CN" dirty="0" smtClean="0"/>
              <a:t>TON</a:t>
            </a:r>
            <a:endParaRPr lang="en-US" altLang="zh-CN" dirty="0" smtClean="0"/>
          </a:p>
          <a:p>
            <a:r>
              <a:rPr lang="en-US" altLang="zh-CN" dirty="0" smtClean="0"/>
              <a:t>Experiment</a:t>
            </a:r>
            <a:endParaRPr lang="en-US" altLang="zh-CN" dirty="0" smtClean="0"/>
          </a:p>
          <a:p>
            <a:r>
              <a:rPr lang="en-US" altLang="zh-CN" dirty="0" smtClean="0"/>
              <a:t>Conclusion</a:t>
            </a:r>
            <a:endParaRPr lang="en-US" altLang="zh-CN" dirty="0" smtClean="0"/>
          </a:p>
        </p:txBody>
      </p:sp>
    </p:spTree>
    <p:extLst>
      <p:ext uri="{BB962C8B-B14F-4D97-AF65-F5344CB8AC3E}">
        <p14:creationId xmlns:p14="http://schemas.microsoft.com/office/powerpoint/2010/main" val="2865477615"/>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kumimoji="1" lang="zh-CN" altLang="en-US" smtClean="0"/>
              <a:t>7</a:t>
            </a:fld>
            <a:endParaRPr kumimoji="1" lang="zh-CN" altLang="en-US"/>
          </a:p>
        </p:txBody>
      </p:sp>
      <p:sp>
        <p:nvSpPr>
          <p:cNvPr id="2" name="内容占位符 1"/>
          <p:cNvSpPr>
            <a:spLocks noGrp="1"/>
          </p:cNvSpPr>
          <p:nvPr>
            <p:ph idx="1"/>
          </p:nvPr>
        </p:nvSpPr>
        <p:spPr/>
        <p:txBody>
          <a:bodyPr/>
          <a:lstStyle/>
          <a:p>
            <a:r>
              <a:rPr lang="en-US" altLang="zh-CN" dirty="0" smtClean="0"/>
              <a:t>Partial knowledge</a:t>
            </a:r>
            <a:endParaRPr lang="zh-CN" altLang="en-US" dirty="0"/>
          </a:p>
        </p:txBody>
      </p:sp>
      <p:sp>
        <p:nvSpPr>
          <p:cNvPr id="9" name="矩形 8"/>
          <p:cNvSpPr/>
          <p:nvPr/>
        </p:nvSpPr>
        <p:spPr>
          <a:xfrm>
            <a:off x="0" y="6251516"/>
            <a:ext cx="12643556" cy="646331"/>
          </a:xfrm>
          <a:prstGeom prst="rect">
            <a:avLst/>
          </a:prstGeom>
        </p:spPr>
        <p:txBody>
          <a:bodyPr wrap="square">
            <a:spAutoFit/>
          </a:bodyPr>
          <a:lstStyle/>
          <a:p>
            <a:r>
              <a:rPr lang="en-US" altLang="zh-CN" dirty="0" smtClean="0">
                <a:solidFill>
                  <a:schemeClr val="bg1"/>
                </a:solidFill>
              </a:rPr>
              <a:t>Li </a:t>
            </a:r>
            <a:r>
              <a:rPr lang="en-US" altLang="zh-CN" dirty="0">
                <a:solidFill>
                  <a:schemeClr val="bg1"/>
                </a:solidFill>
              </a:rPr>
              <a:t>T, Zhao Z, Sun C, </a:t>
            </a:r>
            <a:r>
              <a:rPr lang="zh-CN" altLang="en-US" dirty="0">
                <a:solidFill>
                  <a:schemeClr val="bg1"/>
                </a:solidFill>
              </a:rPr>
              <a:t>等</a:t>
            </a:r>
            <a:r>
              <a:rPr lang="en-US" altLang="zh-CN" dirty="0">
                <a:solidFill>
                  <a:schemeClr val="bg1"/>
                </a:solidFill>
              </a:rPr>
              <a:t>. </a:t>
            </a:r>
            <a:r>
              <a:rPr lang="en-US" altLang="zh-CN" dirty="0" err="1">
                <a:solidFill>
                  <a:schemeClr val="bg1"/>
                </a:solidFill>
              </a:rPr>
              <a:t>WaveletKernelNet</a:t>
            </a:r>
            <a:r>
              <a:rPr lang="en-US" altLang="zh-CN" dirty="0">
                <a:solidFill>
                  <a:schemeClr val="bg1"/>
                </a:solidFill>
              </a:rPr>
              <a:t>: An Interpretable Deep Neural Network for Industrial Intelligent Diagnosis[J]. IEEE Transactions on Systems, Man, and Cybernetics: Systems, 2020, 52(4): 2302–2312.</a:t>
            </a:r>
            <a:endParaRPr lang="en-US" altLang="zh-CN" dirty="0">
              <a:solidFill>
                <a:schemeClr val="bg1"/>
              </a:solidFill>
              <a:effectLst/>
            </a:endParaRPr>
          </a:p>
        </p:txBody>
      </p:sp>
      <p:sp>
        <p:nvSpPr>
          <p:cNvPr id="11" name="矩形 10">
            <a:extLst>
              <a:ext uri="{FF2B5EF4-FFF2-40B4-BE49-F238E27FC236}">
                <a16:creationId xmlns:a16="http://schemas.microsoft.com/office/drawing/2014/main" id="{A8152D5F-5B49-4023-BF3F-6B9B6A136869}"/>
              </a:ext>
            </a:extLst>
          </p:cNvPr>
          <p:cNvSpPr/>
          <p:nvPr/>
        </p:nvSpPr>
        <p:spPr>
          <a:xfrm>
            <a:off x="3126285" y="1089783"/>
            <a:ext cx="6187047"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Continue wavelet transform+ CNN</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pic>
        <p:nvPicPr>
          <p:cNvPr id="5" name="图片 4"/>
          <p:cNvPicPr>
            <a:picLocks noChangeAspect="1"/>
          </p:cNvPicPr>
          <p:nvPr/>
        </p:nvPicPr>
        <p:blipFill>
          <a:blip r:embed="rId3"/>
          <a:stretch>
            <a:fillRect/>
          </a:stretch>
        </p:blipFill>
        <p:spPr>
          <a:xfrm>
            <a:off x="1256086" y="1471032"/>
            <a:ext cx="9606803" cy="4564426"/>
          </a:xfrm>
          <a:prstGeom prst="rect">
            <a:avLst/>
          </a:prstGeom>
        </p:spPr>
      </p:pic>
    </p:spTree>
    <p:extLst>
      <p:ext uri="{BB962C8B-B14F-4D97-AF65-F5344CB8AC3E}">
        <p14:creationId xmlns:p14="http://schemas.microsoft.com/office/powerpoint/2010/main" val="3761673448"/>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kumimoji="1" lang="zh-CN" altLang="en-US" smtClean="0"/>
              <a:t>8</a:t>
            </a:fld>
            <a:endParaRPr kumimoji="1" lang="zh-CN" altLang="en-US"/>
          </a:p>
        </p:txBody>
      </p:sp>
      <p:sp>
        <p:nvSpPr>
          <p:cNvPr id="2" name="内容占位符 1"/>
          <p:cNvSpPr>
            <a:spLocks noGrp="1"/>
          </p:cNvSpPr>
          <p:nvPr>
            <p:ph idx="1"/>
          </p:nvPr>
        </p:nvSpPr>
        <p:spPr/>
        <p:txBody>
          <a:bodyPr/>
          <a:lstStyle/>
          <a:p>
            <a:r>
              <a:rPr lang="en-US" altLang="zh-CN" dirty="0" smtClean="0"/>
              <a:t>Partial knowledge</a:t>
            </a:r>
            <a:endParaRPr lang="zh-CN" altLang="en-US" dirty="0"/>
          </a:p>
        </p:txBody>
      </p:sp>
      <p:sp>
        <p:nvSpPr>
          <p:cNvPr id="9" name="矩形 8"/>
          <p:cNvSpPr/>
          <p:nvPr/>
        </p:nvSpPr>
        <p:spPr>
          <a:xfrm>
            <a:off x="0" y="6251516"/>
            <a:ext cx="12643556" cy="646331"/>
          </a:xfrm>
          <a:prstGeom prst="rect">
            <a:avLst/>
          </a:prstGeom>
        </p:spPr>
        <p:txBody>
          <a:bodyPr wrap="square">
            <a:spAutoFit/>
          </a:bodyPr>
          <a:lstStyle/>
          <a:p>
            <a:pPr>
              <a:spcBef>
                <a:spcPts val="0"/>
              </a:spcBef>
              <a:spcAft>
                <a:spcPts val="0"/>
              </a:spcAft>
            </a:pPr>
            <a:r>
              <a:rPr lang="en-US" altLang="zh-CN" dirty="0" smtClean="0">
                <a:solidFill>
                  <a:schemeClr val="bg1"/>
                </a:solidFill>
              </a:rPr>
              <a:t>Wu </a:t>
            </a:r>
            <a:r>
              <a:rPr lang="en-US" altLang="zh-CN" dirty="0">
                <a:solidFill>
                  <a:schemeClr val="bg1"/>
                </a:solidFill>
              </a:rPr>
              <a:t>Q, Ding X, Zhao L, </a:t>
            </a:r>
            <a:r>
              <a:rPr lang="en-US" altLang="zh-CN" dirty="0" smtClean="0">
                <a:solidFill>
                  <a:schemeClr val="bg1"/>
                </a:solidFill>
              </a:rPr>
              <a:t>et al. </a:t>
            </a:r>
            <a:r>
              <a:rPr lang="en-US" altLang="zh-CN" dirty="0">
                <a:solidFill>
                  <a:schemeClr val="bg1"/>
                </a:solidFill>
              </a:rPr>
              <a:t>An Interpretable Multiplication-Convolution Sparse Network for Equipment Intelligent Diagnosis in Antialiasing and Regularization Constraint[J]. IEEE Transactions on Instrumentation and </a:t>
            </a:r>
            <a:r>
              <a:rPr lang="en-US" altLang="zh-CN" dirty="0" smtClean="0">
                <a:solidFill>
                  <a:schemeClr val="bg1"/>
                </a:solidFill>
              </a:rPr>
              <a:t>Measurement.</a:t>
            </a:r>
            <a:endParaRPr lang="en-US" altLang="zh-CN" dirty="0">
              <a:solidFill>
                <a:schemeClr val="bg1"/>
              </a:solidFill>
              <a:effectLst/>
            </a:endParaRPr>
          </a:p>
        </p:txBody>
      </p:sp>
      <p:pic>
        <p:nvPicPr>
          <p:cNvPr id="10" name="图片 9"/>
          <p:cNvPicPr>
            <a:picLocks noChangeAspect="1"/>
          </p:cNvPicPr>
          <p:nvPr/>
        </p:nvPicPr>
        <p:blipFill>
          <a:blip r:embed="rId3"/>
          <a:stretch>
            <a:fillRect/>
          </a:stretch>
        </p:blipFill>
        <p:spPr>
          <a:xfrm>
            <a:off x="180000" y="1414222"/>
            <a:ext cx="11992291" cy="4108208"/>
          </a:xfrm>
          <a:prstGeom prst="rect">
            <a:avLst/>
          </a:prstGeom>
        </p:spPr>
      </p:pic>
      <p:sp>
        <p:nvSpPr>
          <p:cNvPr id="11" name="矩形 10">
            <a:extLst>
              <a:ext uri="{FF2B5EF4-FFF2-40B4-BE49-F238E27FC236}">
                <a16:creationId xmlns:a16="http://schemas.microsoft.com/office/drawing/2014/main" id="{A8152D5F-5B49-4023-BF3F-6B9B6A136869}"/>
              </a:ext>
            </a:extLst>
          </p:cNvPr>
          <p:cNvSpPr/>
          <p:nvPr/>
        </p:nvSpPr>
        <p:spPr>
          <a:xfrm>
            <a:off x="4582553" y="1036058"/>
            <a:ext cx="3794538"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Sparse Filtering + CNN</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140094964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灯片编号占位符 2"/>
          <p:cNvSpPr>
            <a:spLocks noGrp="1"/>
          </p:cNvSpPr>
          <p:nvPr>
            <p:ph type="sldNum" sz="quarter" idx="12"/>
          </p:nvPr>
        </p:nvSpPr>
        <p:spPr/>
        <p:txBody>
          <a:bodyPr/>
          <a:lstStyle/>
          <a:p>
            <a:fld id="{977BA8E6-E826-B147-AA17-E3D76A29629C}" type="slidenum">
              <a:rPr kumimoji="1" lang="zh-CN" altLang="en-US" smtClean="0"/>
              <a:t>9</a:t>
            </a:fld>
            <a:endParaRPr kumimoji="1" lang="zh-CN" altLang="en-US"/>
          </a:p>
        </p:txBody>
      </p:sp>
      <p:sp>
        <p:nvSpPr>
          <p:cNvPr id="4" name="内容占位符 3"/>
          <p:cNvSpPr>
            <a:spLocks noGrp="1"/>
          </p:cNvSpPr>
          <p:nvPr>
            <p:ph idx="1"/>
          </p:nvPr>
        </p:nvSpPr>
        <p:spPr/>
        <p:txBody>
          <a:bodyPr/>
          <a:lstStyle/>
          <a:p>
            <a:r>
              <a:rPr lang="en-US" altLang="zh-CN" dirty="0" smtClean="0"/>
              <a:t>Incorporate knowledge to the model </a:t>
            </a:r>
            <a:endParaRPr lang="zh-CN" altLang="en-US" dirty="0"/>
          </a:p>
        </p:txBody>
      </p:sp>
      <p:pic>
        <p:nvPicPr>
          <p:cNvPr id="7" name="图片 6"/>
          <p:cNvPicPr>
            <a:picLocks noChangeAspect="1"/>
          </p:cNvPicPr>
          <p:nvPr/>
        </p:nvPicPr>
        <p:blipFill rotWithShape="1">
          <a:blip r:embed="rId3"/>
          <a:srcRect b="10106"/>
          <a:stretch/>
        </p:blipFill>
        <p:spPr>
          <a:xfrm>
            <a:off x="5958087" y="1666209"/>
            <a:ext cx="6535436" cy="4670787"/>
          </a:xfrm>
          <a:prstGeom prst="rect">
            <a:avLst/>
          </a:prstGeom>
        </p:spPr>
      </p:pic>
      <p:pic>
        <p:nvPicPr>
          <p:cNvPr id="5" name="图片 4"/>
          <p:cNvPicPr>
            <a:picLocks noChangeAspect="1"/>
          </p:cNvPicPr>
          <p:nvPr/>
        </p:nvPicPr>
        <p:blipFill>
          <a:blip r:embed="rId4"/>
          <a:stretch>
            <a:fillRect/>
          </a:stretch>
        </p:blipFill>
        <p:spPr>
          <a:xfrm>
            <a:off x="89690" y="1666209"/>
            <a:ext cx="6150620" cy="4478877"/>
          </a:xfrm>
          <a:prstGeom prst="rect">
            <a:avLst/>
          </a:prstGeom>
        </p:spPr>
      </p:pic>
      <p:sp>
        <p:nvSpPr>
          <p:cNvPr id="6" name="矩形 5"/>
          <p:cNvSpPr/>
          <p:nvPr/>
        </p:nvSpPr>
        <p:spPr>
          <a:xfrm>
            <a:off x="89690" y="6300697"/>
            <a:ext cx="11402399" cy="646331"/>
          </a:xfrm>
          <a:prstGeom prst="rect">
            <a:avLst/>
          </a:prstGeom>
        </p:spPr>
        <p:txBody>
          <a:bodyPr wrap="square">
            <a:spAutoFit/>
          </a:bodyPr>
          <a:lstStyle/>
          <a:p>
            <a:r>
              <a:rPr lang="en-US" altLang="zh-CN" dirty="0">
                <a:solidFill>
                  <a:schemeClr val="bg1"/>
                </a:solidFill>
              </a:rPr>
              <a:t>[1] Wang D, Chen Y, Shen C, </a:t>
            </a:r>
            <a:r>
              <a:rPr lang="en-US" altLang="zh-CN" dirty="0" smtClean="0">
                <a:solidFill>
                  <a:schemeClr val="bg1"/>
                </a:solidFill>
              </a:rPr>
              <a:t>et al. </a:t>
            </a:r>
            <a:r>
              <a:rPr lang="en-US" altLang="zh-CN" dirty="0">
                <a:solidFill>
                  <a:schemeClr val="bg1"/>
                </a:solidFill>
              </a:rPr>
              <a:t>Fully interpretable neural network for locating resonance frequency bands for machine condition monitoring[J]. Mechanical Systems and Signal Processing, 2022, 168: 108673.</a:t>
            </a:r>
            <a:endParaRPr lang="zh-CN" altLang="en-US" dirty="0">
              <a:solidFill>
                <a:schemeClr val="bg1"/>
              </a:solidFill>
            </a:endParaRPr>
          </a:p>
        </p:txBody>
      </p:sp>
      <p:sp>
        <p:nvSpPr>
          <p:cNvPr id="8" name="矩形 7">
            <a:extLst>
              <a:ext uri="{FF2B5EF4-FFF2-40B4-BE49-F238E27FC236}">
                <a16:creationId xmlns:a16="http://schemas.microsoft.com/office/drawing/2014/main" id="{A8152D5F-5B49-4023-BF3F-6B9B6A136869}"/>
              </a:ext>
            </a:extLst>
          </p:cNvPr>
          <p:cNvSpPr/>
          <p:nvPr/>
        </p:nvSpPr>
        <p:spPr>
          <a:xfrm>
            <a:off x="1566319" y="1266099"/>
            <a:ext cx="9528601" cy="400110"/>
          </a:xfrm>
          <a:prstGeom prst="rect">
            <a:avLst/>
          </a:prstGeom>
          <a:solidFill>
            <a:srgbClr val="7030A0"/>
          </a:solidFill>
          <a:ln w="9525" cap="flat" cmpd="sng">
            <a:solidFill>
              <a:schemeClr val="accent6">
                <a:lumMod val="40000"/>
                <a:lumOff val="60000"/>
              </a:schemeClr>
            </a:solidFill>
            <a:prstDash val="solid"/>
            <a:miter/>
            <a:headEnd type="none" w="med" len="med"/>
            <a:tailEnd type="none" w="med" len="med"/>
          </a:ln>
          <a:effectLst>
            <a:outerShdw blurRad="50800" dist="38100" dir="2700000" algn="tl" rotWithShape="0">
              <a:prstClr val="black">
                <a:alpha val="40000"/>
              </a:prstClr>
            </a:outerShdw>
          </a:effectLst>
        </p:spPr>
        <p:txBody>
          <a:bodyPr wrap="square">
            <a:spAutoFit/>
          </a:bodyPr>
          <a:lstStyle>
            <a:lvl1pPr marL="342900" indent="-342900" algn="l" rtl="0" eaLnBrk="0" fontAlgn="base" hangingPunct="0">
              <a:spcBef>
                <a:spcPct val="20000"/>
              </a:spcBef>
              <a:spcAft>
                <a:spcPct val="0"/>
              </a:spcAft>
              <a:buChar char="•"/>
              <a:defRPr sz="3200">
                <a:solidFill>
                  <a:schemeClr val="tx1"/>
                </a:solidFill>
                <a:latin typeface="+mn-lt"/>
                <a:ea typeface="+mn-ea"/>
                <a:cs typeface="+mn-cs"/>
              </a:defRPr>
            </a:lvl1pPr>
            <a:lvl2pPr marL="742950" indent="-285750" algn="l" rtl="0" eaLnBrk="0" fontAlgn="base" hangingPunct="0">
              <a:spcBef>
                <a:spcPct val="20000"/>
              </a:spcBef>
              <a:spcAft>
                <a:spcPct val="0"/>
              </a:spcAft>
              <a:buChar char="–"/>
              <a:defRPr sz="2800">
                <a:solidFill>
                  <a:schemeClr val="tx1"/>
                </a:solidFill>
                <a:latin typeface="+mn-lt"/>
                <a:ea typeface="+mn-ea"/>
                <a:cs typeface="+mn-cs"/>
              </a:defRPr>
            </a:lvl2pPr>
            <a:lvl3pPr marL="1143000" indent="-228600" algn="l" rtl="0" eaLnBrk="0" fontAlgn="base" hangingPunct="0">
              <a:spcBef>
                <a:spcPct val="20000"/>
              </a:spcBef>
              <a:spcAft>
                <a:spcPct val="0"/>
              </a:spcAft>
              <a:buChar char="•"/>
              <a:defRPr sz="2400">
                <a:solidFill>
                  <a:schemeClr val="tx1"/>
                </a:solidFill>
                <a:latin typeface="+mn-lt"/>
                <a:ea typeface="+mn-ea"/>
                <a:cs typeface="+mn-cs"/>
              </a:defRPr>
            </a:lvl3pPr>
            <a:lvl4pPr marL="1600200" indent="-228600" algn="l" rtl="0" eaLnBrk="0" fontAlgn="base" hangingPunct="0">
              <a:spcBef>
                <a:spcPct val="20000"/>
              </a:spcBef>
              <a:spcAft>
                <a:spcPct val="0"/>
              </a:spcAft>
              <a:buChar char="–"/>
              <a:defRPr sz="2000">
                <a:solidFill>
                  <a:schemeClr val="tx1"/>
                </a:solidFill>
                <a:latin typeface="+mn-lt"/>
                <a:ea typeface="+mn-ea"/>
                <a:cs typeface="+mn-cs"/>
              </a:defRPr>
            </a:lvl4pPr>
            <a:lvl5pPr marL="2057400" indent="-228600" algn="l" rtl="0" eaLnBrk="0" fontAlgn="base" hangingPunct="0">
              <a:spcBef>
                <a:spcPct val="20000"/>
              </a:spcBef>
              <a:spcAft>
                <a:spcPct val="0"/>
              </a:spcAft>
              <a:buChar char="»"/>
              <a:defRPr sz="2000">
                <a:solidFill>
                  <a:schemeClr val="tx1"/>
                </a:solidFill>
                <a:latin typeface="+mn-lt"/>
                <a:ea typeface="+mn-ea"/>
                <a:cs typeface="+mn-cs"/>
              </a:defRPr>
            </a:lvl5pPr>
          </a:lstStyle>
          <a:p>
            <a:pPr marL="0" indent="0" algn="ctr">
              <a:buNone/>
            </a:pP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Wavelet transform -&gt; square envelop </a:t>
            </a: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-&gt;</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 FFT </a:t>
            </a: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-&gt;</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 sparsity measure </a:t>
            </a:r>
            <a:r>
              <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-&gt;</a:t>
            </a:r>
            <a:r>
              <a:rPr lang="en-US" altLang="zh-CN" sz="2000" b="1" dirty="0" smtClean="0">
                <a:solidFill>
                  <a:schemeClr val="bg1"/>
                </a:solidFill>
                <a:latin typeface="华文中宋" panose="02010600040101010101" pitchFamily="2" charset="-122"/>
                <a:ea typeface="华文中宋" panose="02010600040101010101" pitchFamily="2" charset="-122"/>
                <a:cs typeface="Times New Roman" panose="02020603050405020304" pitchFamily="18" charset="0"/>
              </a:rPr>
              <a:t> ELM </a:t>
            </a:r>
            <a:endParaRPr lang="en-US" altLang="zh-CN" sz="2000" b="1" dirty="0">
              <a:solidFill>
                <a:schemeClr val="bg1"/>
              </a:solidFill>
              <a:latin typeface="华文中宋" panose="02010600040101010101" pitchFamily="2" charset="-122"/>
              <a:ea typeface="华文中宋" panose="02010600040101010101" pitchFamily="2" charset="-122"/>
              <a:cs typeface="Times New Roman" panose="02020603050405020304" pitchFamily="18" charset="0"/>
            </a:endParaRPr>
          </a:p>
        </p:txBody>
      </p:sp>
    </p:spTree>
    <p:extLst>
      <p:ext uri="{BB962C8B-B14F-4D97-AF65-F5344CB8AC3E}">
        <p14:creationId xmlns:p14="http://schemas.microsoft.com/office/powerpoint/2010/main" val="621882825"/>
      </p:ext>
    </p:extLst>
  </p:cSld>
  <p:clrMapOvr>
    <a:masterClrMapping/>
  </p:clrMapOvr>
  <p:timing>
    <p:tnLst>
      <p:par>
        <p:cTn id="1" dur="indefinite" restart="never" nodeType="tmRoot"/>
      </p:par>
    </p:tnLst>
  </p:timing>
</p:sld>
</file>

<file path=ppt/theme/theme1.xml><?xml version="1.0" encoding="utf-8"?>
<a:theme xmlns:a="http://schemas.openxmlformats.org/drawingml/2006/main" name="清华简约主题-顶边-16:9">
  <a:themeElements>
    <a:clrScheme name="自定义 4">
      <a:dk1>
        <a:srgbClr val="000000"/>
      </a:dk1>
      <a:lt1>
        <a:srgbClr val="FFFFFF"/>
      </a:lt1>
      <a:dk2>
        <a:srgbClr val="3D3D3D"/>
      </a:dk2>
      <a:lt2>
        <a:srgbClr val="EBEBEB"/>
      </a:lt2>
      <a:accent1>
        <a:srgbClr val="5C2F7D"/>
      </a:accent1>
      <a:accent2>
        <a:srgbClr val="5C2F7D"/>
      </a:accent2>
      <a:accent3>
        <a:srgbClr val="E6C46D"/>
      </a:accent3>
      <a:accent4>
        <a:srgbClr val="969FA7"/>
      </a:accent4>
      <a:accent5>
        <a:srgbClr val="A9C37C"/>
      </a:accent5>
      <a:accent6>
        <a:srgbClr val="5A8071"/>
      </a:accent6>
      <a:hlink>
        <a:srgbClr val="828282"/>
      </a:hlink>
      <a:folHlink>
        <a:srgbClr val="A5A5A5"/>
      </a:folHlink>
    </a:clrScheme>
    <a:fontScheme name="font">
      <a:majorFont>
        <a:latin typeface="Arial"/>
        <a:ea typeface="微软雅黑"/>
        <a:cs typeface=""/>
      </a:majorFont>
      <a:minorFont>
        <a:latin typeface="Arial"/>
        <a:ea typeface="微软雅黑"/>
        <a:cs typeface=""/>
      </a:minorFont>
    </a:fontScheme>
    <a:fmtScheme name="红利">
      <a:fillStyleLst>
        <a:solidFill>
          <a:schemeClr val="phClr"/>
        </a:solidFill>
        <a:gradFill rotWithShape="1">
          <a:gsLst>
            <a:gs pos="0">
              <a:schemeClr val="phClr">
                <a:tint val="68000"/>
                <a:alpha val="90000"/>
                <a:lumMod val="100000"/>
              </a:schemeClr>
            </a:gs>
            <a:gs pos="100000">
              <a:schemeClr val="phClr">
                <a:tint val="90000"/>
                <a:lumMod val="95000"/>
              </a:schemeClr>
            </a:gs>
          </a:gsLst>
          <a:lin ang="5400000" scaled="1"/>
        </a:gradFill>
        <a:gradFill rotWithShape="1">
          <a:gsLst>
            <a:gs pos="0">
              <a:schemeClr val="phClr">
                <a:tint val="98000"/>
                <a:lumMod val="110000"/>
              </a:schemeClr>
            </a:gs>
            <a:gs pos="84000">
              <a:schemeClr val="phClr">
                <a:shade val="90000"/>
                <a:lumMod val="88000"/>
              </a:schemeClr>
            </a:gs>
          </a:gsLst>
          <a:lin ang="5400000" scaled="0"/>
        </a:gradFill>
      </a:fillStyleLst>
      <a:lnStyleLst>
        <a:ln w="12700" cap="rnd" cmpd="sng" algn="ctr">
          <a:solidFill>
            <a:schemeClr val="phClr">
              <a:lumMod val="90000"/>
            </a:schemeClr>
          </a:solidFill>
          <a:prstDash val="solid"/>
        </a:ln>
        <a:ln w="22225" cap="rnd" cmpd="sng" algn="ctr">
          <a:solidFill>
            <a:schemeClr val="phClr"/>
          </a:solidFill>
          <a:prstDash val="solid"/>
        </a:ln>
        <a:ln w="25400" cap="rnd" cmpd="sng" algn="ctr">
          <a:solidFill>
            <a:schemeClr val="phClr"/>
          </a:solidFill>
          <a:prstDash val="solid"/>
        </a:ln>
      </a:lnStyleLst>
      <a:effectStyleLst>
        <a:effectStyle>
          <a:effectLst/>
        </a:effectStyle>
        <a:effectStyle>
          <a:effectLst>
            <a:outerShdw blurRad="38100" dist="25400" dir="5400000" rotWithShape="0">
              <a:srgbClr val="000000">
                <a:alpha val="55000"/>
              </a:srgbClr>
            </a:outerShdw>
          </a:effectLst>
        </a:effectStyle>
        <a:effectStyle>
          <a:effectLst>
            <a:outerShdw blurRad="88900" dist="38100" dir="5040000" rotWithShape="0">
              <a:srgbClr val="000000">
                <a:alpha val="60000"/>
              </a:srgbClr>
            </a:outerShdw>
          </a:effectLst>
          <a:scene3d>
            <a:camera prst="orthographicFront">
              <a:rot lat="0" lon="0" rev="0"/>
            </a:camera>
            <a:lightRig rig="threePt" dir="tl">
              <a:rot lat="0" lon="0" rev="1200000"/>
            </a:lightRig>
          </a:scene3d>
          <a:sp3d>
            <a:bevelT w="38100" h="50800"/>
          </a:sp3d>
        </a:effectStyle>
      </a:effectStyleLst>
      <a:bgFillStyleLst>
        <a:solidFill>
          <a:schemeClr val="phClr"/>
        </a:solidFill>
        <a:gradFill rotWithShape="1">
          <a:gsLst>
            <a:gs pos="0">
              <a:schemeClr val="phClr">
                <a:tint val="90000"/>
                <a:lumMod val="110000"/>
              </a:schemeClr>
            </a:gs>
            <a:gs pos="88000">
              <a:schemeClr val="phClr">
                <a:shade val="94000"/>
                <a:satMod val="110000"/>
                <a:lumMod val="88000"/>
              </a:schemeClr>
            </a:gs>
          </a:gsLst>
          <a:lin ang="5400000" scaled="0"/>
        </a:gradFill>
        <a:gradFill rotWithShape="1">
          <a:gsLst>
            <a:gs pos="0">
              <a:schemeClr val="phClr">
                <a:tint val="90000"/>
                <a:lumMod val="110000"/>
              </a:schemeClr>
            </a:gs>
            <a:gs pos="100000">
              <a:schemeClr val="phClr">
                <a:shade val="98000"/>
                <a:satMod val="110000"/>
                <a:lumMod val="86000"/>
              </a:schemeClr>
            </a:gs>
          </a:gsLst>
          <a:path path="circle">
            <a:fillToRect l="50000" t="50000" r="100000" b="100000"/>
          </a:path>
        </a:gradFill>
      </a:bgFillStyleLst>
    </a:fmtScheme>
  </a:themeElements>
  <a:objectDefaults/>
  <a:extraClrSchemeLst/>
  <a:extLst>
    <a:ext uri="{05A4C25C-085E-4340-85A3-A5531E510DB2}">
      <thm15:themeFamily xmlns:thm15="http://schemas.microsoft.com/office/thememl/2012/main" name="Dividend" id="{9697A71B-4AB7-4A1A-BD5B-BB2D22835B57}" vid="{5D8C9649-FBE1-4B5B-8258-8A170F9843AD}"/>
    </a:ext>
  </a:extLst>
</a:theme>
</file>

<file path=ppt/theme/theme2.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主题​​">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等线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等线"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xmlns:pc="http://schemas.microsoft.com/office/infopath/2007/PartnerControls">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文档" ma:contentTypeID="0x010100867CC87661255A48A61E0889B753ABA7" ma:contentTypeVersion="9" ma:contentTypeDescription="新建文档。" ma:contentTypeScope="" ma:versionID="397af5df73364041f989ec51330ed56c">
  <xsd:schema xmlns:xsd="http://www.w3.org/2001/XMLSchema" xmlns:xs="http://www.w3.org/2001/XMLSchema" xmlns:p="http://schemas.microsoft.com/office/2006/metadata/properties" xmlns:ns3="31a543d1-1eed-4c9d-89df-041549761c59" targetNamespace="http://schemas.microsoft.com/office/2006/metadata/properties" ma:root="true" ma:fieldsID="180ea97b50e20499d6c281dfa2e75a64" ns3:_="">
    <xsd:import namespace="31a543d1-1eed-4c9d-89df-041549761c59"/>
    <xsd:element name="properties">
      <xsd:complexType>
        <xsd:sequence>
          <xsd:element name="documentManagement">
            <xsd:complexType>
              <xsd:all>
                <xsd:element ref="ns3:MediaServiceMetadata" minOccurs="0"/>
                <xsd:element ref="ns3:MediaServiceFastMetadata" minOccurs="0"/>
                <xsd:element ref="ns3:MediaServiceAutoTags" minOccurs="0"/>
                <xsd:element ref="ns3:MediaServiceOCR" minOccurs="0"/>
                <xsd:element ref="ns3:MediaServiceGenerationTime" minOccurs="0"/>
                <xsd:element ref="ns3:MediaServiceEventHashCode" minOccurs="0"/>
                <xsd:element ref="ns3:MediaServiceDateTaken" minOccurs="0"/>
                <xsd:element ref="ns3:MediaServiceLocation" minOccurs="0"/>
                <xsd:element ref="ns3:MediaLengthInSeconds"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31a543d1-1eed-4c9d-89df-041549761c59"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GenerationTime" ma:index="12" nillable="true" ma:displayName="MediaServiceGenerationTime" ma:hidden="true" ma:internalName="MediaServiceGenerationTime" ma:readOnly="true">
      <xsd:simpleType>
        <xsd:restriction base="dms:Text"/>
      </xsd:simpleType>
    </xsd:element>
    <xsd:element name="MediaServiceEventHashCode" ma:index="13" nillable="true" ma:displayName="MediaServiceEventHashCode" ma:hidden="true" ma:internalName="MediaServiceEventHashCode" ma:readOnly="true">
      <xsd:simpleType>
        <xsd:restriction base="dms:Text"/>
      </xsd:simpleType>
    </xsd:element>
    <xsd:element name="MediaServiceDateTaken" ma:index="14" nillable="true" ma:displayName="MediaServiceDateTaken" ma:hidden="true" ma:internalName="MediaServiceDateTaken" ma:readOnly="true">
      <xsd:simpleType>
        <xsd:restriction base="dms:Text"/>
      </xsd:simpleType>
    </xsd:element>
    <xsd:element name="MediaServiceLocation" ma:index="15" nillable="true" ma:displayName="Location" ma:internalName="MediaServiceLocation" ma:readOnly="true">
      <xsd:simpleType>
        <xsd:restriction base="dms:Text"/>
      </xsd:simpleType>
    </xsd:element>
    <xsd:element name="MediaLengthInSeconds" ma:index="16" nillable="true" ma:displayName="MediaLengthInSeconds" ma:hidden="true" ma:internalName="MediaLengthInSeconds" ma:readOnly="true">
      <xsd:simpleType>
        <xsd:restriction base="dms:Unknow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内容类型"/>
        <xsd:element ref="dc:title" minOccurs="0" maxOccurs="1" ma:index="4" ma:displayName="标题"/>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39F4CB7F-DB6D-428C-A008-934C13B6BF70}">
  <ds:schemaRefs>
    <ds:schemaRef ds:uri="http://purl.org/dc/elements/1.1/"/>
    <ds:schemaRef ds:uri="http://schemas.openxmlformats.org/package/2006/metadata/core-properties"/>
    <ds:schemaRef ds:uri="http://schemas.microsoft.com/office/infopath/2007/PartnerControls"/>
    <ds:schemaRef ds:uri="http://schemas.microsoft.com/office/2006/documentManagement/types"/>
    <ds:schemaRef ds:uri="http://schemas.microsoft.com/office/2006/metadata/properties"/>
    <ds:schemaRef ds:uri="http://purl.org/dc/terms/"/>
    <ds:schemaRef ds:uri="31a543d1-1eed-4c9d-89df-041549761c59"/>
    <ds:schemaRef ds:uri="http://www.w3.org/XML/1998/namespace"/>
    <ds:schemaRef ds:uri="http://purl.org/dc/dcmitype/"/>
  </ds:schemaRefs>
</ds:datastoreItem>
</file>

<file path=customXml/itemProps2.xml><?xml version="1.0" encoding="utf-8"?>
<ds:datastoreItem xmlns:ds="http://schemas.openxmlformats.org/officeDocument/2006/customXml" ds:itemID="{CB5BA69D-EED4-4739-8B29-EEA5A3C095B2}">
  <ds:schemaRefs>
    <ds:schemaRef ds:uri="http://schemas.microsoft.com/sharepoint/v3/contenttype/forms"/>
  </ds:schemaRefs>
</ds:datastoreItem>
</file>

<file path=customXml/itemProps3.xml><?xml version="1.0" encoding="utf-8"?>
<ds:datastoreItem xmlns:ds="http://schemas.openxmlformats.org/officeDocument/2006/customXml" ds:itemID="{0ED0C7D8-AF08-40AB-ADF0-CF20E7DD1C2D}">
  <ds:schemaRefs>
    <ds:schemaRef ds:uri="http://schemas.microsoft.com/office/2006/metadata/contentType"/>
    <ds:schemaRef ds:uri="http://schemas.microsoft.com/office/2006/metadata/properties/metaAttributes"/>
    <ds:schemaRef ds:uri="http://www.w3.org/2001/XMLSchema"/>
    <ds:schemaRef ds:uri="http://schemas.microsoft.com/office/2006/metadata/properties"/>
    <ds:schemaRef ds:uri="31a543d1-1eed-4c9d-89df-041549761c59"/>
    <ds:schemaRef ds:uri="http://schemas.microsoft.com/office/2006/documentManagement/types"/>
    <ds:schemaRef ds:uri="http://schemas.microsoft.com/office/infopath/2007/PartnerControls"/>
    <ds:schemaRef ds:uri="http://schemas.openxmlformats.org/package/2006/metadata/core-properties"/>
    <ds:schemaRef ds:uri="http://purl.org/dc/elements/1.1/"/>
    <ds:schemaRef ds:uri="http://purl.org/dc/terms/"/>
    <ds:schemaRef ds:uri="http://schemas.microsoft.com/internal/obd"/>
  </ds:schemaRefs>
</ds:datastoreItem>
</file>

<file path=docProps/app.xml><?xml version="1.0" encoding="utf-8"?>
<Properties xmlns="http://schemas.openxmlformats.org/officeDocument/2006/extended-properties" xmlns:vt="http://schemas.openxmlformats.org/officeDocument/2006/docPropsVTypes">
  <Template/>
  <TotalTime>25130</TotalTime>
  <Words>1270</Words>
  <Application>Microsoft Office PowerPoint</Application>
  <PresentationFormat>宽屏</PresentationFormat>
  <Paragraphs>179</Paragraphs>
  <Slides>25</Slides>
  <Notes>18</Notes>
  <HiddenSlides>0</HiddenSlides>
  <MMClips>0</MMClips>
  <ScaleCrop>false</ScaleCrop>
  <HeadingPairs>
    <vt:vector size="8" baseType="variant">
      <vt:variant>
        <vt:lpstr>已用的字体</vt:lpstr>
      </vt:variant>
      <vt:variant>
        <vt:i4>7</vt:i4>
      </vt:variant>
      <vt:variant>
        <vt:lpstr>主题</vt:lpstr>
      </vt:variant>
      <vt:variant>
        <vt:i4>1</vt:i4>
      </vt:variant>
      <vt:variant>
        <vt:lpstr>幻灯片标题</vt:lpstr>
      </vt:variant>
      <vt:variant>
        <vt:i4>25</vt:i4>
      </vt:variant>
      <vt:variant>
        <vt:lpstr>自定义放映</vt:lpstr>
      </vt:variant>
      <vt:variant>
        <vt:i4>4</vt:i4>
      </vt:variant>
    </vt:vector>
  </HeadingPairs>
  <TitlesOfParts>
    <vt:vector size="37" baseType="lpstr">
      <vt:lpstr>等线</vt:lpstr>
      <vt:lpstr>华文中宋</vt:lpstr>
      <vt:lpstr>微软雅黑</vt:lpstr>
      <vt:lpstr>Arial</vt:lpstr>
      <vt:lpstr>Times New Roman</vt:lpstr>
      <vt:lpstr>Wingdings</vt:lpstr>
      <vt:lpstr>Wingdings 2</vt:lpstr>
      <vt:lpstr>清华简约主题-顶边-16:9</vt:lpstr>
      <vt:lpstr>A fully transparent deep signal operator network for intelligent fault diagnosis &amp; Transparent Operator Network</vt:lpstr>
      <vt:lpstr>Content</vt:lpstr>
      <vt:lpstr>PowerPoint 演示文稿</vt:lpstr>
      <vt:lpstr>PowerPoint 演示文稿</vt:lpstr>
      <vt:lpstr>PowerPoint 演示文稿</vt:lpstr>
      <vt:lpstr>Content</vt:lpstr>
      <vt:lpstr>PowerPoint 演示文稿</vt:lpstr>
      <vt:lpstr>PowerPoint 演示文稿</vt:lpstr>
      <vt:lpstr>PowerPoint 演示文稿</vt:lpstr>
      <vt:lpstr>Content</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PowerPoint 演示文稿</vt:lpstr>
      <vt:lpstr>自强不息，厚德载物</vt:lpstr>
      <vt:lpstr>谱峭度</vt:lpstr>
      <vt:lpstr>antoni</vt:lpstr>
      <vt:lpstr>王雷</vt:lpstr>
      <vt:lpstr>神经网络例子</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演示文稿</dc:title>
  <dc:creator>LiQi</dc:creator>
  <cp:lastModifiedBy>LiQi</cp:lastModifiedBy>
  <cp:revision>1511</cp:revision>
  <cp:lastPrinted>2020-04-04T02:50:47Z</cp:lastPrinted>
  <dcterms:created xsi:type="dcterms:W3CDTF">2020-01-04T07:43:38Z</dcterms:created>
  <dcterms:modified xsi:type="dcterms:W3CDTF">2024-03-27T03:43:09Z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0x010100867CC87661255A48A61E0889B753ABA7</vt:lpwstr>
  </property>
</Properties>
</file>